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ink/ink1.xml" ContentType="application/inkml+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4090" r:id="rId1"/>
    <p:sldMasterId id="2147484106" r:id="rId2"/>
    <p:sldMasterId id="2147484182" r:id="rId3"/>
  </p:sldMasterIdLst>
  <p:notesMasterIdLst>
    <p:notesMasterId r:id="rId34"/>
  </p:notesMasterIdLst>
  <p:sldIdLst>
    <p:sldId id="695" r:id="rId4"/>
    <p:sldId id="1030" r:id="rId5"/>
    <p:sldId id="1051" r:id="rId6"/>
    <p:sldId id="1038" r:id="rId7"/>
    <p:sldId id="286" r:id="rId8"/>
    <p:sldId id="287" r:id="rId9"/>
    <p:sldId id="1041" r:id="rId10"/>
    <p:sldId id="1042" r:id="rId11"/>
    <p:sldId id="285" r:id="rId12"/>
    <p:sldId id="288" r:id="rId13"/>
    <p:sldId id="1043" r:id="rId14"/>
    <p:sldId id="265" r:id="rId15"/>
    <p:sldId id="262" r:id="rId16"/>
    <p:sldId id="1044" r:id="rId17"/>
    <p:sldId id="282" r:id="rId18"/>
    <p:sldId id="263" r:id="rId19"/>
    <p:sldId id="1045" r:id="rId20"/>
    <p:sldId id="284" r:id="rId21"/>
    <p:sldId id="268" r:id="rId22"/>
    <p:sldId id="267" r:id="rId23"/>
    <p:sldId id="1046" r:id="rId24"/>
    <p:sldId id="1047" r:id="rId25"/>
    <p:sldId id="1048" r:id="rId26"/>
    <p:sldId id="269" r:id="rId27"/>
    <p:sldId id="270" r:id="rId28"/>
    <p:sldId id="1049" r:id="rId29"/>
    <p:sldId id="271" r:id="rId30"/>
    <p:sldId id="279" r:id="rId31"/>
    <p:sldId id="1050" r:id="rId32"/>
    <p:sldId id="993" r:id="rId33"/>
  </p:sldIdLst>
  <p:sldSz cx="12192000" cy="6858000"/>
  <p:notesSz cx="6858000" cy="9199563"/>
  <p:defaultTextStyle>
    <a:defPPr>
      <a:defRPr lang="en-US"/>
    </a:defPPr>
    <a:lvl1pPr algn="l" rtl="0" fontAlgn="base">
      <a:spcBef>
        <a:spcPct val="0"/>
      </a:spcBef>
      <a:spcAft>
        <a:spcPct val="0"/>
      </a:spcAft>
      <a:defRPr sz="3800" kern="1200">
        <a:solidFill>
          <a:schemeClr val="tx1"/>
        </a:solidFill>
        <a:latin typeface="Times New Roman" pitchFamily="18" charset="0"/>
        <a:ea typeface="+mn-ea"/>
        <a:cs typeface="Arial" charset="0"/>
      </a:defRPr>
    </a:lvl1pPr>
    <a:lvl2pPr marL="457200" algn="l" rtl="0" fontAlgn="base">
      <a:spcBef>
        <a:spcPct val="0"/>
      </a:spcBef>
      <a:spcAft>
        <a:spcPct val="0"/>
      </a:spcAft>
      <a:defRPr sz="3800" kern="1200">
        <a:solidFill>
          <a:schemeClr val="tx1"/>
        </a:solidFill>
        <a:latin typeface="Times New Roman" pitchFamily="18" charset="0"/>
        <a:ea typeface="+mn-ea"/>
        <a:cs typeface="Arial" charset="0"/>
      </a:defRPr>
    </a:lvl2pPr>
    <a:lvl3pPr marL="914400" algn="l" rtl="0" fontAlgn="base">
      <a:spcBef>
        <a:spcPct val="0"/>
      </a:spcBef>
      <a:spcAft>
        <a:spcPct val="0"/>
      </a:spcAft>
      <a:defRPr sz="3800" kern="1200">
        <a:solidFill>
          <a:schemeClr val="tx1"/>
        </a:solidFill>
        <a:latin typeface="Times New Roman" pitchFamily="18" charset="0"/>
        <a:ea typeface="+mn-ea"/>
        <a:cs typeface="Arial" charset="0"/>
      </a:defRPr>
    </a:lvl3pPr>
    <a:lvl4pPr marL="1371600" algn="l" rtl="0" fontAlgn="base">
      <a:spcBef>
        <a:spcPct val="0"/>
      </a:spcBef>
      <a:spcAft>
        <a:spcPct val="0"/>
      </a:spcAft>
      <a:defRPr sz="3800" kern="1200">
        <a:solidFill>
          <a:schemeClr val="tx1"/>
        </a:solidFill>
        <a:latin typeface="Times New Roman" pitchFamily="18" charset="0"/>
        <a:ea typeface="+mn-ea"/>
        <a:cs typeface="Arial" charset="0"/>
      </a:defRPr>
    </a:lvl4pPr>
    <a:lvl5pPr marL="1828800" algn="l" rtl="0" fontAlgn="base">
      <a:spcBef>
        <a:spcPct val="0"/>
      </a:spcBef>
      <a:spcAft>
        <a:spcPct val="0"/>
      </a:spcAft>
      <a:defRPr sz="3800" kern="1200">
        <a:solidFill>
          <a:schemeClr val="tx1"/>
        </a:solidFill>
        <a:latin typeface="Times New Roman" pitchFamily="18" charset="0"/>
        <a:ea typeface="+mn-ea"/>
        <a:cs typeface="Arial" charset="0"/>
      </a:defRPr>
    </a:lvl5pPr>
    <a:lvl6pPr marL="2286000" algn="l" defTabSz="914400" rtl="0" eaLnBrk="1" latinLnBrk="0" hangingPunct="1">
      <a:defRPr sz="3800" kern="1200">
        <a:solidFill>
          <a:schemeClr val="tx1"/>
        </a:solidFill>
        <a:latin typeface="Times New Roman" pitchFamily="18" charset="0"/>
        <a:ea typeface="+mn-ea"/>
        <a:cs typeface="Arial" charset="0"/>
      </a:defRPr>
    </a:lvl6pPr>
    <a:lvl7pPr marL="2743200" algn="l" defTabSz="914400" rtl="0" eaLnBrk="1" latinLnBrk="0" hangingPunct="1">
      <a:defRPr sz="3800" kern="1200">
        <a:solidFill>
          <a:schemeClr val="tx1"/>
        </a:solidFill>
        <a:latin typeface="Times New Roman" pitchFamily="18" charset="0"/>
        <a:ea typeface="+mn-ea"/>
        <a:cs typeface="Arial" charset="0"/>
      </a:defRPr>
    </a:lvl7pPr>
    <a:lvl8pPr marL="3200400" algn="l" defTabSz="914400" rtl="0" eaLnBrk="1" latinLnBrk="0" hangingPunct="1">
      <a:defRPr sz="3800" kern="1200">
        <a:solidFill>
          <a:schemeClr val="tx1"/>
        </a:solidFill>
        <a:latin typeface="Times New Roman" pitchFamily="18" charset="0"/>
        <a:ea typeface="+mn-ea"/>
        <a:cs typeface="Arial" charset="0"/>
      </a:defRPr>
    </a:lvl8pPr>
    <a:lvl9pPr marL="3657600" algn="l" defTabSz="914400" rtl="0" eaLnBrk="1" latinLnBrk="0" hangingPunct="1">
      <a:defRPr sz="3800" kern="1200">
        <a:solidFill>
          <a:schemeClr val="tx1"/>
        </a:solidFill>
        <a:latin typeface="Times New Roman" pitchFamily="18" charset="0"/>
        <a:ea typeface="+mn-ea"/>
        <a:cs typeface="Arial" charset="0"/>
      </a:defRPr>
    </a:lvl9pPr>
  </p:defaultTextStyle>
  <p:extLst>
    <p:ext uri="{EFAFB233-063F-42B5-8137-9DF3F51BA10A}">
      <p15:sldGuideLst xmlns:p15="http://schemas.microsoft.com/office/powerpoint/2012/main">
        <p15:guide id="1" orient="horz" userDrawn="1">
          <p15:clr>
            <a:srgbClr val="A4A3A4"/>
          </p15:clr>
        </p15:guide>
        <p15:guide id="2" userDrawn="1">
          <p15:clr>
            <a:srgbClr val="A4A3A4"/>
          </p15:clr>
        </p15:guide>
      </p15:sldGuideLst>
    </p:ext>
    <p:ext uri="{2D200454-40CA-4A62-9FC3-DE9A4176ACB9}">
      <p15:notesGuideLst xmlns:p15="http://schemas.microsoft.com/office/powerpoint/2012/main">
        <p15:guide id="1" orient="horz" pos="2897">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13FF"/>
    <a:srgbClr val="FF9900"/>
    <a:srgbClr val="005258"/>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9" autoAdjust="0"/>
    <p:restoredTop sz="95520" autoAdjust="0"/>
  </p:normalViewPr>
  <p:slideViewPr>
    <p:cSldViewPr>
      <p:cViewPr>
        <p:scale>
          <a:sx n="66" d="100"/>
          <a:sy n="66" d="100"/>
        </p:scale>
        <p:origin x="318" y="108"/>
      </p:cViewPr>
      <p:guideLst>
        <p:guide orient="horz"/>
        <p:guide/>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2418"/>
    </p:cViewPr>
  </p:sorterViewPr>
  <p:notesViewPr>
    <p:cSldViewPr>
      <p:cViewPr varScale="1">
        <p:scale>
          <a:sx n="55" d="100"/>
          <a:sy n="55" d="100"/>
        </p:scale>
        <p:origin x="-1878" y="-96"/>
      </p:cViewPr>
      <p:guideLst>
        <p:guide orient="horz" pos="2897"/>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21" Type="http://schemas.openxmlformats.org/officeDocument/2006/relationships/slide" Target="slides/slide18.xml"/><Relationship Id="rId34"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presProps" Target="presProps.xml"/><Relationship Id="rId8" Type="http://schemas.openxmlformats.org/officeDocument/2006/relationships/slide" Target="slides/slide5.xml"/><Relationship Id="rId3" Type="http://schemas.openxmlformats.org/officeDocument/2006/relationships/slideMaster" Target="slideMasters/slideMaster3.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03943" units="1/cm"/>
          <inkml:channelProperty channel="Y" name="resolution" value="2064.71338" units="1/cm"/>
          <inkml:channelProperty channel="F" name="resolution" value="0" units="1/dev"/>
          <inkml:channelProperty channel="T" name="resolution" value="1" units="1/dev"/>
        </inkml:channelProperties>
      </inkml:inkSource>
      <inkml:timestamp xml:id="ts0" timeString="2021-09-26T07:23:36.629"/>
    </inkml:context>
    <inkml:brush xml:id="br0">
      <inkml:brushProperty name="width" value="0.05292" units="cm"/>
      <inkml:brushProperty name="height" value="0.05292" units="cm"/>
      <inkml:brushProperty name="color" value="#002060"/>
    </inkml:brush>
  </inkml:definitions>
  <inkml:trace contextRef="#ctx0" brushRef="#br0">21139 9125 69 0,'0'0'97'0,"0"0"-2"15,0 0-4-15,0 0-4 0,0 0-8 0,0 0-5 16,0 0-5-16,0 0 6 0,0 0-8 0,0 0 0 15,0 0-12-15,0 0-1 0,0 0-11 0,0 0 4 16,0 0-2-16,0 0-5 0,0 0 1 0,0 0-8 16,-2 6 0-16,2-6 2 0,0 0-9 0,0 0 5 0,0 0-1 15,0 0-3-15,-2 1 4 0,2-1 2 0,0 0 3 16,0 0-1-16,0 0 2 0,0 0 4 0,0 0 0 16,0 0 2-16,0 0-4 0,0 0 2 0,0 0-3 15,0 0-3-15,0 0-5 0,0 0-3 0,0 0 0 16,0 0-6-16,0 0-1 0,0 0-3 0,0 0-2 15,0 0-2-15,0 0 1 0,0 0-6 0,0 0 3 16,0 0 5-16,0 0-7 0,0 0 0 0,0 0 3 0,0 0 4 16,0 0 1-16,0 0 2 0,0 0-3 0,0 0 3 15,0 0 6-15,0 0 3 0,10 3-1 0,-10-3 0 16,0 0 1-16,9 0-5 0,-9 0-1 0,13 0-2 16,-4 0-1-16,-2 1-3 0,2-2-1 15,-1 1-3-15,6 0 0 0,-4 0-2 0,4 0-1 0,-5-2 3 16,4 2-2-16,-3 0-4 0,-2 0-1 0,-3-1 1 15,2 2 2-15,-7-1-3 0,13 0-3 0,-9 2 3 16,-4-2-2-16,8-2 2 0,-8 2-4 0,8 0 3 16,-5-2 0-16,-3 2-6 0,0 0-13 0,0 0-22 0,0 0-14 15,9 1-22-15,-9-1-11 0,0 0-12 0,4 4-8 16,-4-4-23-16,2 2-28 0,-2-2-149 0,0 0-329 16,0 0 146-16</inkml:trace>
  <inkml:trace contextRef="#ctx0" brushRef="#br0" timeOffset="477.97">21139 9239 41 0,'0'0'150'0,"0"0"-16"0,0 0-15 16,0 0-9-16,0 0-11 0,0 0-7 0,0 0-7 16,5 3-5-16,-5-3-8 0,0 0 0 0,0 0-4 15,9 1-4-15,-7 0-1 0,-2-1-1 0,0 0-2 16,9 3 1-16,-9-3 1 0,7 0 0 0,-7 0-4 0,10-3-1 16,-4 3-3-16,-6 0-3 0,13 0-1 15,-7 0-4-15,2-1-7 0,-2 1-4 0,2-1-2 0,2-2-1 16,-2 2-3-16,-3 1-5 0,3 0-3 0,-8 0-3 15,14 1-1-15,-8-1-2 0,-2 0-2 0,3 1-2 16,-7-1 0-16,0 0-1 0,12-1 0 0,-12 1 3 16,7 0-8-16,-7 0 2 0,0 0-4 0,0 0 3 15,6-1 0-15,-6 1-4 0,0 0 5 0,0 0-4 16,0 0 4-16,0 0 1 0,5 2 4 0,-5-2 2 16,0 0 1-16,0 0 1 0,0 0 0 0,0 0-4 15,0 0 4-15,0 0 1 0,0 0-3 0,0 0 1 16,0 0 3-16,0 0-3 0,0 0 1 0,0 0-3 0,0 0 0 15,0 0 2-15,3 3 1 0,-3-3-5 0,0 0-2 16,0 0-2-16,0 0 1 0,0 0 0 0,0 0 0 16,0 0-9-16,0 0-31 0,0 0-49 0,0 0-58 15,0 0-246-15,0 0-417 0,-8-15 185 0</inkml:trace>
  <inkml:trace contextRef="#ctx0" brushRef="#br0" timeOffset="2089.75">23656 6571 31 0,'0'0'139'0,"0"0"-9"15,0 0-20-15,0 0-2 0,0 0-8 16,-4 2-12-16,4-2-6 0,0 0-6 0,0 0-19 0,0 0 5 15,0 0-5-15,0 0-7 0,0 0 2 16,0 0-10-16,0 0-2 0,-1 5-3 0,1-5 8 0,0 0-6 16,0 0 1-16,0 0-4 0,0 0 1 0,0 0-3 15,0 0-1-15,0 0 1 0,0 0 0 0,0 0 0 16,0 0-2-16,0 0 2 0,0 0-4 0,0 0-1 16,0 0 1-16,0 0 2 0,0 0-4 0,0 0-2 15,0 0-2-15,0 0 0 0,0 0 2 0,0 0 3 16,0 0 3-16,0 0 3 0,0 0 1 0,0 0 0 15,0 0-1-15,5 3 1 0,-5-3-3 0,0 0 4 0,5 1 0 16,-5-1 1-16,8 1 3 0,-8-1-7 0,9 0 1 16,-4 0-3-16,1 0-4 0,2 2-3 0,-2-2-1 15,1 0-5-15,0 0-1 0,2 2-2 0,-2-2 1 16,0 0-5-16,0 1-1 0,2 0-1 0,-3 0-2 16,0 1-1-16,1-2 0 0,-1 0 2 0,-6 0-3 0,10 1-1 15,-10-1 1-15,8 0-2 0,-8 0-1 16,5 2 3-16,-5-2-4 0,0 0 1 0,0 0 0 15,0 0-2-15,9 0 1 0,-9 0 0 0,5 0-17 0,-5 0-18 16,0 0-23-16,0 0-23 0,0 0-25 0,1 4-25 16,-1-4-36-16,0 0-193 0,0 0-386 0,0 0 171 15</inkml:trace>
  <inkml:trace contextRef="#ctx0" brushRef="#br0" timeOffset="2390.3">23704 6653 182 0,'0'0'174'0,"0"0"-9"16,0 0-9-16,0 0-11 0,0 0-8 0,0 0-11 15,0 0-7-15,0 0-6 0,0 0-6 0,0 0-6 16,0 0-11-16,0 0 1 0,-5 0-6 0,5 0-1 15,0 0-7-15,0 0-3 0,0 0-8 0,0 0-6 16,0 0 2-16,0 0-4 0,0 0-6 0,0 0-8 0,0 0-6 16,0 0 5-16,0 0 1 0,0 0-9 0,11 2 1 15,-11-2-4-15,7 3 1 0,0-1-4 16,-7-2-10-16,10 1-3 0,-5 1-38 0,-1 0-48 16,-4-2-59-16,9 0-82 0,-9 0-167 0,0 0-408 0,7-3 182 15</inkml:trace>
</inkml:ink>
</file>

<file path=ppt/media/hdphoto1.wdp>
</file>

<file path=ppt/media/hdphoto2.wdp>
</file>

<file path=ppt/media/image1.jpeg>
</file>

<file path=ppt/media/image10.png>
</file>

<file path=ppt/media/image11.png>
</file>

<file path=ppt/media/image12.png>
</file>

<file path=ppt/media/image13.jpg>
</file>

<file path=ppt/media/image14.jp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3.jpe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2034" name="Rectangle 2"/>
          <p:cNvSpPr>
            <a:spLocks noGrp="1" noChangeArrowheads="1"/>
          </p:cNvSpPr>
          <p:nvPr>
            <p:ph type="hdr" sz="quarter"/>
          </p:nvPr>
        </p:nvSpPr>
        <p:spPr bwMode="auto">
          <a:xfrm>
            <a:off x="0" y="0"/>
            <a:ext cx="2971800" cy="4603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defRPr sz="1200">
                <a:cs typeface="+mn-cs"/>
              </a:defRPr>
            </a:lvl1pPr>
          </a:lstStyle>
          <a:p>
            <a:pPr>
              <a:defRPr/>
            </a:pPr>
            <a:endParaRPr lang="en-US"/>
          </a:p>
        </p:txBody>
      </p:sp>
      <p:sp>
        <p:nvSpPr>
          <p:cNvPr id="172035" name="Rectangle 3"/>
          <p:cNvSpPr>
            <a:spLocks noGrp="1" noChangeArrowheads="1"/>
          </p:cNvSpPr>
          <p:nvPr>
            <p:ph type="dt" idx="1"/>
          </p:nvPr>
        </p:nvSpPr>
        <p:spPr bwMode="auto">
          <a:xfrm>
            <a:off x="3886200" y="0"/>
            <a:ext cx="2971800" cy="4603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200">
                <a:cs typeface="+mn-cs"/>
              </a:defRPr>
            </a:lvl1pPr>
          </a:lstStyle>
          <a:p>
            <a:pPr>
              <a:defRPr/>
            </a:pPr>
            <a:endParaRPr lang="en-US"/>
          </a:p>
        </p:txBody>
      </p:sp>
      <p:sp>
        <p:nvSpPr>
          <p:cNvPr id="40964" name="Rectangle 4"/>
          <p:cNvSpPr>
            <a:spLocks noGrp="1" noRot="1" noChangeAspect="1" noChangeArrowheads="1" noTextEdit="1"/>
          </p:cNvSpPr>
          <p:nvPr>
            <p:ph type="sldImg" idx="2"/>
          </p:nvPr>
        </p:nvSpPr>
        <p:spPr bwMode="auto">
          <a:xfrm>
            <a:off x="363538" y="690563"/>
            <a:ext cx="6132512" cy="344963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2037" name="Rectangle 5"/>
          <p:cNvSpPr>
            <a:spLocks noGrp="1" noChangeArrowheads="1"/>
          </p:cNvSpPr>
          <p:nvPr>
            <p:ph type="body" sz="quarter" idx="3"/>
          </p:nvPr>
        </p:nvSpPr>
        <p:spPr bwMode="auto">
          <a:xfrm>
            <a:off x="914400" y="4370388"/>
            <a:ext cx="5029200" cy="413861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2038" name="Rectangle 6"/>
          <p:cNvSpPr>
            <a:spLocks noGrp="1" noChangeArrowheads="1"/>
          </p:cNvSpPr>
          <p:nvPr>
            <p:ph type="ftr" sz="quarter" idx="4"/>
          </p:nvPr>
        </p:nvSpPr>
        <p:spPr bwMode="auto">
          <a:xfrm>
            <a:off x="0" y="8739188"/>
            <a:ext cx="2971800" cy="46037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defRPr sz="1200">
                <a:cs typeface="+mn-cs"/>
              </a:defRPr>
            </a:lvl1pPr>
          </a:lstStyle>
          <a:p>
            <a:pPr>
              <a:defRPr/>
            </a:pPr>
            <a:endParaRPr lang="en-US"/>
          </a:p>
        </p:txBody>
      </p:sp>
      <p:sp>
        <p:nvSpPr>
          <p:cNvPr id="172039" name="Rectangle 7"/>
          <p:cNvSpPr>
            <a:spLocks noGrp="1" noChangeArrowheads="1"/>
          </p:cNvSpPr>
          <p:nvPr>
            <p:ph type="sldNum" sz="quarter" idx="5"/>
          </p:nvPr>
        </p:nvSpPr>
        <p:spPr bwMode="auto">
          <a:xfrm>
            <a:off x="3886200" y="8739188"/>
            <a:ext cx="2971800" cy="46037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defRPr sz="1200">
                <a:cs typeface="+mn-cs"/>
              </a:defRPr>
            </a:lvl1pPr>
          </a:lstStyle>
          <a:p>
            <a:pPr>
              <a:defRPr/>
            </a:pPr>
            <a:fld id="{08B2614E-6EF2-4AA6-BF6C-813689145A1F}" type="slidenum">
              <a:rPr lang="en-US"/>
              <a:pPr>
                <a:defRPr/>
              </a:pPr>
              <a:t>‹#›</a:t>
            </a:fld>
            <a:endParaRPr lang="en-US"/>
          </a:p>
        </p:txBody>
      </p:sp>
    </p:spTree>
    <p:extLst>
      <p:ext uri="{BB962C8B-B14F-4D97-AF65-F5344CB8AC3E}">
        <p14:creationId xmlns:p14="http://schemas.microsoft.com/office/powerpoint/2010/main" val="172915836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8500"/>
            <a:ext cx="6197600" cy="3486150"/>
          </a:xfrm>
        </p:spPr>
      </p:sp>
      <p:sp>
        <p:nvSpPr>
          <p:cNvPr id="3" name="Notes Placeholder 2"/>
          <p:cNvSpPr>
            <a:spLocks noGrp="1"/>
          </p:cNvSpPr>
          <p:nvPr>
            <p:ph type="body" idx="1"/>
          </p:nvPr>
        </p:nvSpPr>
        <p:spPr/>
        <p:txBody>
          <a:bodyPr/>
          <a:lstStyle/>
          <a:p>
            <a:r>
              <a:rPr lang="en-US" dirty="0"/>
              <a:t>A – MUH – TUR </a:t>
            </a:r>
          </a:p>
        </p:txBody>
      </p:sp>
      <p:sp>
        <p:nvSpPr>
          <p:cNvPr id="4" name="Slide Number Placeholder 3"/>
          <p:cNvSpPr>
            <a:spLocks noGrp="1"/>
          </p:cNvSpPr>
          <p:nvPr>
            <p:ph type="sldNum" sz="quarter" idx="10"/>
          </p:nvPr>
        </p:nvSpPr>
        <p:spPr/>
        <p:txBody>
          <a:bodyPr/>
          <a:lstStyle/>
          <a:p>
            <a:fld id="{CD2F2318-E25A-4C0A-9D76-B30B703A9430}" type="slidenum">
              <a:rPr lang="en-US" smtClean="0"/>
              <a:pPr/>
              <a:t>8</a:t>
            </a:fld>
            <a:endParaRPr lang="en-US"/>
          </a:p>
        </p:txBody>
      </p:sp>
    </p:spTree>
    <p:extLst>
      <p:ext uri="{BB962C8B-B14F-4D97-AF65-F5344CB8AC3E}">
        <p14:creationId xmlns:p14="http://schemas.microsoft.com/office/powerpoint/2010/main" val="34674652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8500"/>
            <a:ext cx="6197600" cy="348615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D2F2318-E25A-4C0A-9D76-B30B703A9430}" type="slidenum">
              <a:rPr lang="en-US" smtClean="0"/>
              <a:pPr/>
              <a:t>9</a:t>
            </a:fld>
            <a:endParaRPr lang="en-US"/>
          </a:p>
        </p:txBody>
      </p:sp>
    </p:spTree>
    <p:extLst>
      <p:ext uri="{BB962C8B-B14F-4D97-AF65-F5344CB8AC3E}">
        <p14:creationId xmlns:p14="http://schemas.microsoft.com/office/powerpoint/2010/main" val="1259800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p:cNvSpPr>
            <a:spLocks noGrp="1" noChangeArrowheads="1"/>
          </p:cNvSpPr>
          <p:nvPr>
            <p:ph type="sldNum" sz="quarter" idx="5"/>
          </p:nvPr>
        </p:nvSpPr>
        <p:spPr>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3800">
                <a:solidFill>
                  <a:schemeClr val="tx1"/>
                </a:solidFill>
                <a:latin typeface="Times New Roman" pitchFamily="18" charset="0"/>
              </a:defRPr>
            </a:lvl1pPr>
            <a:lvl2pPr marL="742950" indent="-285750" eaLnBrk="0" hangingPunct="0">
              <a:defRPr sz="3800">
                <a:solidFill>
                  <a:schemeClr val="tx1"/>
                </a:solidFill>
                <a:latin typeface="Times New Roman" pitchFamily="18" charset="0"/>
              </a:defRPr>
            </a:lvl2pPr>
            <a:lvl3pPr marL="1143000" indent="-228600" eaLnBrk="0" hangingPunct="0">
              <a:defRPr sz="3800">
                <a:solidFill>
                  <a:schemeClr val="tx1"/>
                </a:solidFill>
                <a:latin typeface="Times New Roman" pitchFamily="18" charset="0"/>
              </a:defRPr>
            </a:lvl3pPr>
            <a:lvl4pPr marL="1600200" indent="-228600" eaLnBrk="0" hangingPunct="0">
              <a:defRPr sz="3800">
                <a:solidFill>
                  <a:schemeClr val="tx1"/>
                </a:solidFill>
                <a:latin typeface="Times New Roman" pitchFamily="18" charset="0"/>
              </a:defRPr>
            </a:lvl4pPr>
            <a:lvl5pPr marL="2057400" indent="-228600" eaLnBrk="0" hangingPunct="0">
              <a:defRPr sz="3800">
                <a:solidFill>
                  <a:schemeClr val="tx1"/>
                </a:solidFill>
                <a:latin typeface="Times New Roman" pitchFamily="18" charset="0"/>
              </a:defRPr>
            </a:lvl5pPr>
            <a:lvl6pPr marL="2514600" indent="-228600" eaLnBrk="0" fontAlgn="base" hangingPunct="0">
              <a:spcBef>
                <a:spcPct val="0"/>
              </a:spcBef>
              <a:spcAft>
                <a:spcPct val="0"/>
              </a:spcAft>
              <a:defRPr sz="3800">
                <a:solidFill>
                  <a:schemeClr val="tx1"/>
                </a:solidFill>
                <a:latin typeface="Times New Roman" pitchFamily="18" charset="0"/>
              </a:defRPr>
            </a:lvl6pPr>
            <a:lvl7pPr marL="2971800" indent="-228600" eaLnBrk="0" fontAlgn="base" hangingPunct="0">
              <a:spcBef>
                <a:spcPct val="0"/>
              </a:spcBef>
              <a:spcAft>
                <a:spcPct val="0"/>
              </a:spcAft>
              <a:defRPr sz="3800">
                <a:solidFill>
                  <a:schemeClr val="tx1"/>
                </a:solidFill>
                <a:latin typeface="Times New Roman" pitchFamily="18" charset="0"/>
              </a:defRPr>
            </a:lvl7pPr>
            <a:lvl8pPr marL="3429000" indent="-228600" eaLnBrk="0" fontAlgn="base" hangingPunct="0">
              <a:spcBef>
                <a:spcPct val="0"/>
              </a:spcBef>
              <a:spcAft>
                <a:spcPct val="0"/>
              </a:spcAft>
              <a:defRPr sz="3800">
                <a:solidFill>
                  <a:schemeClr val="tx1"/>
                </a:solidFill>
                <a:latin typeface="Times New Roman" pitchFamily="18" charset="0"/>
              </a:defRPr>
            </a:lvl8pPr>
            <a:lvl9pPr marL="3886200" indent="-228600" eaLnBrk="0" fontAlgn="base" hangingPunct="0">
              <a:spcBef>
                <a:spcPct val="0"/>
              </a:spcBef>
              <a:spcAft>
                <a:spcPct val="0"/>
              </a:spcAft>
              <a:defRPr sz="3800">
                <a:solidFill>
                  <a:schemeClr val="tx1"/>
                </a:solidFill>
                <a:latin typeface="Times New Roman" pitchFamily="18" charset="0"/>
              </a:defRPr>
            </a:lvl9pPr>
          </a:lstStyle>
          <a:p>
            <a:pPr>
              <a:defRPr/>
            </a:pPr>
            <a:fld id="{B0954A88-2D7B-4C3B-B122-B504390F9010}" type="slidenum">
              <a:rPr lang="en-US" sz="1200" smtClean="0"/>
              <a:pPr>
                <a:defRPr/>
              </a:pPr>
              <a:t>30</a:t>
            </a:fld>
            <a:endParaRPr lang="en-US" sz="1200"/>
          </a:p>
        </p:txBody>
      </p:sp>
      <p:sp>
        <p:nvSpPr>
          <p:cNvPr id="70659" name="Rectangle 2"/>
          <p:cNvSpPr>
            <a:spLocks noGrp="1" noRot="1" noChangeAspect="1" noChangeArrowheads="1" noTextEdit="1"/>
          </p:cNvSpPr>
          <p:nvPr>
            <p:ph type="sldImg"/>
          </p:nvPr>
        </p:nvSpPr>
        <p:spPr>
          <a:xfrm>
            <a:off x="363538" y="690563"/>
            <a:ext cx="6132512" cy="3449637"/>
          </a:xfrm>
          <a:ln/>
        </p:spPr>
      </p:sp>
      <p:sp>
        <p:nvSpPr>
          <p:cNvPr id="70660" name="Rectangle 4"/>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 name="Picture Placeholder 8" descr="photo of palm leaf on pink background&#10;">
            <a:extLst>
              <a:ext uri="{FF2B5EF4-FFF2-40B4-BE49-F238E27FC236}">
                <a16:creationId xmlns:a16="http://schemas.microsoft.com/office/drawing/2014/main" id="{E987AC57-CBB8-467C-8A39-019EA33D08D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3" name="Rectangle 12">
            <a:extLst>
              <a:ext uri="{FF2B5EF4-FFF2-40B4-BE49-F238E27FC236}">
                <a16:creationId xmlns:a16="http://schemas.microsoft.com/office/drawing/2014/main" id="{C11192F3-A424-430E-B4BC-525DF06AE72E}"/>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730584" y="1901952"/>
            <a:ext cx="3937416" cy="2387600"/>
          </a:xfrm>
        </p:spPr>
        <p:txBody>
          <a:bodyPr anchor="b">
            <a:normAutofit/>
          </a:bodyPr>
          <a:lstStyle>
            <a:lvl1pPr algn="l">
              <a:defRPr sz="4000"/>
            </a:lvl1pPr>
          </a:lstStyle>
          <a:p>
            <a:r>
              <a:rPr lang="en-US"/>
              <a:t>Click to edit Master title style</a:t>
            </a:r>
            <a:endParaRPr lang="en-US" dirty="0"/>
          </a:p>
        </p:txBody>
      </p:sp>
      <p:sp>
        <p:nvSpPr>
          <p:cNvPr id="9" name="Subtitle 2">
            <a:extLst>
              <a:ext uri="{FF2B5EF4-FFF2-40B4-BE49-F238E27FC236}">
                <a16:creationId xmlns:a16="http://schemas.microsoft.com/office/drawing/2014/main" id="{8FD8B2AA-F7CC-4211-87D1-ABF49E99949D}"/>
              </a:ext>
            </a:extLst>
          </p:cNvPr>
          <p:cNvSpPr>
            <a:spLocks noGrp="1"/>
          </p:cNvSpPr>
          <p:nvPr>
            <p:ph type="subTitle" idx="1"/>
          </p:nvPr>
        </p:nvSpPr>
        <p:spPr>
          <a:xfrm>
            <a:off x="6730584" y="4379976"/>
            <a:ext cx="3937416" cy="57279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Picture Placeholder 10">
            <a:extLst>
              <a:ext uri="{FF2B5EF4-FFF2-40B4-BE49-F238E27FC236}">
                <a16:creationId xmlns:a16="http://schemas.microsoft.com/office/drawing/2014/main" id="{8CAF1BA5-EAFF-4D55-A445-675B1CEF4894}"/>
              </a:ext>
            </a:extLst>
          </p:cNvPr>
          <p:cNvSpPr>
            <a:spLocks noGrp="1"/>
          </p:cNvSpPr>
          <p:nvPr>
            <p:ph type="pic" sz="quarter" idx="15"/>
          </p:nvPr>
        </p:nvSpPr>
        <p:spPr>
          <a:xfrm>
            <a:off x="1393825" y="1143000"/>
            <a:ext cx="5029200" cy="4572000"/>
          </a:xfrm>
          <a:solidFill>
            <a:schemeClr val="accent4"/>
          </a:solidFill>
        </p:spPr>
        <p:txBody>
          <a:bodyPr/>
          <a:lstStyle/>
          <a:p>
            <a:r>
              <a:rPr lang="en-US"/>
              <a:t>Click icon to add picture</a:t>
            </a:r>
            <a:endParaRPr lang="en-US" dirty="0"/>
          </a:p>
        </p:txBody>
      </p:sp>
    </p:spTree>
    <p:extLst>
      <p:ext uri="{BB962C8B-B14F-4D97-AF65-F5344CB8AC3E}">
        <p14:creationId xmlns:p14="http://schemas.microsoft.com/office/powerpoint/2010/main" val="28891059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isk and rewards">
    <p:spTree>
      <p:nvGrpSpPr>
        <p:cNvPr id="1" name=""/>
        <p:cNvGrpSpPr/>
        <p:nvPr/>
      </p:nvGrpSpPr>
      <p:grpSpPr>
        <a:xfrm>
          <a:off x="0" y="0"/>
          <a:ext cx="0" cy="0"/>
          <a:chOff x="0" y="0"/>
          <a:chExt cx="0" cy="0"/>
        </a:xfrm>
      </p:grpSpPr>
      <p:pic>
        <p:nvPicPr>
          <p:cNvPr id="13" name="Picture Placeholder 44" descr="Photo of palm leaves&#10;">
            <a:extLst>
              <a:ext uri="{FF2B5EF4-FFF2-40B4-BE49-F238E27FC236}">
                <a16:creationId xmlns:a16="http://schemas.microsoft.com/office/drawing/2014/main" id="{7C4AAE08-43F5-49E6-AEBD-2C27A2BE0823}"/>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F83E037-B49C-4664-8547-6F1930E2BD04}"/>
              </a:ext>
            </a:extLst>
          </p:cNvPr>
          <p:cNvSpPr/>
          <p:nvPr userDrawn="1"/>
        </p:nvSpPr>
        <p:spPr>
          <a:xfrm>
            <a:off x="914400" y="777240"/>
            <a:ext cx="10361676"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600200" y="1371600"/>
            <a:ext cx="5057774" cy="640080"/>
          </a:xfrm>
        </p:spPr>
        <p:txBody>
          <a:bodyPr>
            <a:noAutofit/>
          </a:bodyPr>
          <a:lstStyle>
            <a:lvl1pPr algn="l">
              <a:defRPr sz="36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1709928" y="2105025"/>
            <a:ext cx="4178808" cy="3383280"/>
          </a:xfrm>
          <a:solidFill>
            <a:schemeClr val="accent4"/>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6254496"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6254496"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8714232"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8714232"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a:t>IT2090</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a:t>Lecture 10 - Prof Responsibilities and Code of Ethics</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1424599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key">
    <p:spTree>
      <p:nvGrpSpPr>
        <p:cNvPr id="1" name=""/>
        <p:cNvGrpSpPr/>
        <p:nvPr/>
      </p:nvGrpSpPr>
      <p:grpSpPr>
        <a:xfrm>
          <a:off x="0" y="0"/>
          <a:ext cx="0" cy="0"/>
          <a:chOff x="0" y="0"/>
          <a:chExt cx="0" cy="0"/>
        </a:xfrm>
      </p:grpSpPr>
      <p:pic>
        <p:nvPicPr>
          <p:cNvPr id="13" name="Picture Placeholder 8" descr="photo of laptop keyboard bordered by 2 palm leaves&#10;">
            <a:extLst>
              <a:ext uri="{FF2B5EF4-FFF2-40B4-BE49-F238E27FC236}">
                <a16:creationId xmlns:a16="http://schemas.microsoft.com/office/drawing/2014/main" id="{729C024A-3DD8-474A-848D-7BCCC032B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1584ECC-FA3B-4A7A-A456-6472AE8B1DA3}"/>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271016" y="1929383"/>
            <a:ext cx="4480560" cy="640080"/>
          </a:xfrm>
        </p:spPr>
        <p:txBody>
          <a:bodyPr>
            <a:noAutofit/>
          </a:bodyPr>
          <a:lstStyle>
            <a:lvl1pPr algn="l">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1298448"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1298448"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3685032"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3685032"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6208776" y="1289304"/>
            <a:ext cx="4572000" cy="4334256"/>
          </a:xfrm>
          <a:solidFill>
            <a:schemeClr val="accent4"/>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a:t>IT2090</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a:t>Lecture 10 - Prof Responsibilities and Code of Ethics</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98772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714980"/>
            <a:ext cx="10515600" cy="640080"/>
          </a:xfrm>
        </p:spPr>
        <p:txBody>
          <a:bodyPr>
            <a:normAutofit/>
          </a:bodyPr>
          <a:lstStyle>
            <a:lvl1pPr>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819656"/>
            <a:ext cx="5157787"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386584"/>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819656"/>
            <a:ext cx="5183188"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386584"/>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a:t>IT2090</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a:t>Lecture 10 - Prof Responsibilities and Code of Ethics</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2663716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838200" y="1536192"/>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IT2090</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1676666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ey concept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184910" y="1878096"/>
            <a:ext cx="4572000" cy="939209"/>
          </a:xfrm>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IT2090</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Content Placeholder 2">
            <a:extLst>
              <a:ext uri="{FF2B5EF4-FFF2-40B4-BE49-F238E27FC236}">
                <a16:creationId xmlns:a16="http://schemas.microsoft.com/office/drawing/2014/main" id="{4EF15002-67E4-4A4E-8458-C33E897B7F14}"/>
              </a:ext>
            </a:extLst>
          </p:cNvPr>
          <p:cNvSpPr>
            <a:spLocks noGrp="1"/>
          </p:cNvSpPr>
          <p:nvPr>
            <p:ph idx="1" hasCustomPrompt="1"/>
          </p:nvPr>
        </p:nvSpPr>
        <p:spPr>
          <a:xfrm>
            <a:off x="1184910" y="3184149"/>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5FEF5233-78E0-4693-B7BD-AB83F3704938}"/>
              </a:ext>
            </a:extLst>
          </p:cNvPr>
          <p:cNvSpPr>
            <a:spLocks noGrp="1"/>
          </p:cNvSpPr>
          <p:nvPr>
            <p:ph idx="16" hasCustomPrompt="1"/>
          </p:nvPr>
        </p:nvSpPr>
        <p:spPr>
          <a:xfrm>
            <a:off x="1184910" y="2888594"/>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0" name="Content Placeholder 2">
            <a:extLst>
              <a:ext uri="{FF2B5EF4-FFF2-40B4-BE49-F238E27FC236}">
                <a16:creationId xmlns:a16="http://schemas.microsoft.com/office/drawing/2014/main" id="{DAFFB0F1-B93F-405D-9BAC-C8487E8EAD32}"/>
              </a:ext>
            </a:extLst>
          </p:cNvPr>
          <p:cNvSpPr>
            <a:spLocks noGrp="1"/>
          </p:cNvSpPr>
          <p:nvPr>
            <p:ph idx="18" hasCustomPrompt="1"/>
          </p:nvPr>
        </p:nvSpPr>
        <p:spPr>
          <a:xfrm>
            <a:off x="1184910" y="4340145"/>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78DECC8A-9731-47C9-ADC8-DB414C006D1F}"/>
              </a:ext>
            </a:extLst>
          </p:cNvPr>
          <p:cNvSpPr>
            <a:spLocks noGrp="1"/>
          </p:cNvSpPr>
          <p:nvPr>
            <p:ph idx="19" hasCustomPrompt="1"/>
          </p:nvPr>
        </p:nvSpPr>
        <p:spPr>
          <a:xfrm>
            <a:off x="1184910" y="4044590"/>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Tree>
    <p:extLst>
      <p:ext uri="{BB962C8B-B14F-4D97-AF65-F5344CB8AC3E}">
        <p14:creationId xmlns:p14="http://schemas.microsoft.com/office/powerpoint/2010/main" val="29064043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8" name="Picture Placeholder 13" descr="close up photo of leaves&#10;">
            <a:extLst>
              <a:ext uri="{FF2B5EF4-FFF2-40B4-BE49-F238E27FC236}">
                <a16:creationId xmlns:a16="http://schemas.microsoft.com/office/drawing/2014/main" id="{5B334254-BCFF-4714-B7C4-38E7C0814F60}"/>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6CFE1AAB-5EBC-4913-9A1E-DBC69C761B22}"/>
              </a:ext>
            </a:extLst>
          </p:cNvPr>
          <p:cNvSpPr/>
          <p:nvPr userDrawn="1"/>
        </p:nvSpPr>
        <p:spPr>
          <a:xfrm>
            <a:off x="4066032" y="0"/>
            <a:ext cx="4059936" cy="6858000"/>
          </a:xfrm>
          <a:prstGeom prst="rect">
            <a:avLst/>
          </a:prstGeom>
          <a:solidFill>
            <a:schemeClr val="accent5">
              <a:lumMod val="9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4724400" y="2450592"/>
            <a:ext cx="2743200" cy="640080"/>
          </a:xfrm>
        </p:spPr>
        <p:txBody>
          <a:bodyPr>
            <a:noAutofit/>
          </a:bodyPr>
          <a:lstStyle>
            <a:lvl1pPr algn="ct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4724400" y="3566160"/>
            <a:ext cx="2743200" cy="2651760"/>
          </a:xfrm>
        </p:spPr>
        <p:txBody>
          <a:bodyPr>
            <a:normAutofit/>
          </a:bodyPr>
          <a:lstStyle>
            <a:lvl1pPr marL="0" indent="0" algn="ctr">
              <a:buNone/>
              <a:defRPr sz="180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85000"/>
                  </a:schemeClr>
                </a:solidFill>
              </a:defRPr>
            </a:lvl1pPr>
          </a:lstStyle>
          <a:p>
            <a:r>
              <a:rPr lang="en-US"/>
              <a:t>IT2090</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lumMod val="8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9529748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9026E837-17A7-65B9-808C-53E2AFFE96D8}"/>
              </a:ext>
            </a:extLst>
          </p:cNvPr>
          <p:cNvSpPr>
            <a:spLocks noGrp="1"/>
          </p:cNvSpPr>
          <p:nvPr>
            <p:ph type="dt" sz="half" idx="10"/>
          </p:nvPr>
        </p:nvSpPr>
        <p:spPr/>
        <p:txBody>
          <a:bodyPr/>
          <a:lstStyle>
            <a:lvl1pPr>
              <a:defRPr/>
            </a:lvl1pPr>
          </a:lstStyle>
          <a:p>
            <a:pPr>
              <a:defRPr/>
            </a:pPr>
            <a:r>
              <a:rPr lang="en-US"/>
              <a:t>IT2090</a:t>
            </a:r>
            <a:endParaRPr lang="en-US" dirty="0"/>
          </a:p>
        </p:txBody>
      </p:sp>
      <p:sp>
        <p:nvSpPr>
          <p:cNvPr id="4" name="Footer Placeholder 4">
            <a:extLst>
              <a:ext uri="{FF2B5EF4-FFF2-40B4-BE49-F238E27FC236}">
                <a16:creationId xmlns:a16="http://schemas.microsoft.com/office/drawing/2014/main" id="{45933EAA-2378-6801-A9A2-4872E2B36012}"/>
              </a:ext>
            </a:extLst>
          </p:cNvPr>
          <p:cNvSpPr>
            <a:spLocks noGrp="1"/>
          </p:cNvSpPr>
          <p:nvPr>
            <p:ph type="ftr" sz="quarter" idx="11"/>
          </p:nvPr>
        </p:nvSpPr>
        <p:spPr/>
        <p:txBody>
          <a:bodyPr/>
          <a:lstStyle>
            <a:lvl1pPr>
              <a:defRPr/>
            </a:lvl1pPr>
          </a:lstStyle>
          <a:p>
            <a:pPr>
              <a:defRPr/>
            </a:pPr>
            <a:r>
              <a:rPr lang="en-US"/>
              <a:t>Lecture 10 - Prof Responsibilities and Code of Ethics</a:t>
            </a:r>
          </a:p>
        </p:txBody>
      </p:sp>
      <p:sp>
        <p:nvSpPr>
          <p:cNvPr id="5" name="Slide Number Placeholder 5">
            <a:extLst>
              <a:ext uri="{FF2B5EF4-FFF2-40B4-BE49-F238E27FC236}">
                <a16:creationId xmlns:a16="http://schemas.microsoft.com/office/drawing/2014/main" id="{977E91A4-C214-A32A-2289-DE0BC1CDDFE9}"/>
              </a:ext>
            </a:extLst>
          </p:cNvPr>
          <p:cNvSpPr>
            <a:spLocks noGrp="1"/>
          </p:cNvSpPr>
          <p:nvPr>
            <p:ph type="sldNum" sz="quarter" idx="12"/>
          </p:nvPr>
        </p:nvSpPr>
        <p:spPr/>
        <p:txBody>
          <a:bodyPr/>
          <a:lstStyle>
            <a:lvl1pPr>
              <a:defRPr/>
            </a:lvl1pPr>
          </a:lstStyle>
          <a:p>
            <a:pPr>
              <a:defRPr/>
            </a:pPr>
            <a:fld id="{8491FC5E-6AD0-432F-9A06-5FC690477497}" type="slidenum">
              <a:rPr lang="en-US" altLang="en-US"/>
              <a:pPr>
                <a:defRPr/>
              </a:pPr>
              <a:t>‹#›</a:t>
            </a:fld>
            <a:endParaRPr lang="en-US" altLang="en-US"/>
          </a:p>
        </p:txBody>
      </p:sp>
    </p:spTree>
    <p:extLst>
      <p:ext uri="{BB962C8B-B14F-4D97-AF65-F5344CB8AC3E}">
        <p14:creationId xmlns:p14="http://schemas.microsoft.com/office/powerpoint/2010/main" val="3394032433"/>
      </p:ext>
    </p:extLst>
  </p:cSld>
  <p:clrMapOvr>
    <a:masterClrMapping/>
  </p:clrMapOvr>
  <p:transition>
    <p:cover dir="rd"/>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 name="Picture Placeholder 8" descr="photo of palm leaf on pink background&#10;">
            <a:extLst>
              <a:ext uri="{FF2B5EF4-FFF2-40B4-BE49-F238E27FC236}">
                <a16:creationId xmlns:a16="http://schemas.microsoft.com/office/drawing/2014/main" id="{E987AC57-CBB8-467C-8A39-019EA33D08D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3" name="Rectangle 12">
            <a:extLst>
              <a:ext uri="{FF2B5EF4-FFF2-40B4-BE49-F238E27FC236}">
                <a16:creationId xmlns:a16="http://schemas.microsoft.com/office/drawing/2014/main" id="{C11192F3-A424-430E-B4BC-525DF06AE72E}"/>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730584" y="1901952"/>
            <a:ext cx="3937416" cy="2387600"/>
          </a:xfrm>
        </p:spPr>
        <p:txBody>
          <a:bodyPr anchor="b">
            <a:normAutofit/>
          </a:bodyPr>
          <a:lstStyle>
            <a:lvl1pPr algn="l">
              <a:defRPr sz="4000"/>
            </a:lvl1pPr>
          </a:lstStyle>
          <a:p>
            <a:r>
              <a:rPr lang="en-US"/>
              <a:t>Click to edit Master title style</a:t>
            </a:r>
            <a:endParaRPr lang="en-US" dirty="0"/>
          </a:p>
        </p:txBody>
      </p:sp>
      <p:sp>
        <p:nvSpPr>
          <p:cNvPr id="9" name="Subtitle 2">
            <a:extLst>
              <a:ext uri="{FF2B5EF4-FFF2-40B4-BE49-F238E27FC236}">
                <a16:creationId xmlns:a16="http://schemas.microsoft.com/office/drawing/2014/main" id="{8FD8B2AA-F7CC-4211-87D1-ABF49E99949D}"/>
              </a:ext>
            </a:extLst>
          </p:cNvPr>
          <p:cNvSpPr>
            <a:spLocks noGrp="1"/>
          </p:cNvSpPr>
          <p:nvPr>
            <p:ph type="subTitle" idx="1"/>
          </p:nvPr>
        </p:nvSpPr>
        <p:spPr>
          <a:xfrm>
            <a:off x="6730584" y="4379976"/>
            <a:ext cx="3937416" cy="57279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Picture Placeholder 10">
            <a:extLst>
              <a:ext uri="{FF2B5EF4-FFF2-40B4-BE49-F238E27FC236}">
                <a16:creationId xmlns:a16="http://schemas.microsoft.com/office/drawing/2014/main" id="{8CAF1BA5-EAFF-4D55-A445-675B1CEF4894}"/>
              </a:ext>
            </a:extLst>
          </p:cNvPr>
          <p:cNvSpPr>
            <a:spLocks noGrp="1"/>
          </p:cNvSpPr>
          <p:nvPr>
            <p:ph type="pic" sz="quarter" idx="15"/>
          </p:nvPr>
        </p:nvSpPr>
        <p:spPr>
          <a:xfrm>
            <a:off x="1393825" y="1143000"/>
            <a:ext cx="5029200" cy="4572000"/>
          </a:xfrm>
          <a:solidFill>
            <a:schemeClr val="accent4"/>
          </a:solidFill>
        </p:spPr>
        <p:txBody>
          <a:bodyPr/>
          <a:lstStyle/>
          <a:p>
            <a:r>
              <a:rPr lang="en-US"/>
              <a:t>Click icon to add picture</a:t>
            </a:r>
            <a:endParaRPr lang="en-US" dirty="0"/>
          </a:p>
        </p:txBody>
      </p:sp>
    </p:spTree>
    <p:extLst>
      <p:ext uri="{BB962C8B-B14F-4D97-AF65-F5344CB8AC3E}">
        <p14:creationId xmlns:p14="http://schemas.microsoft.com/office/powerpoint/2010/main" val="118138363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Mission Statement">
    <p:spTree>
      <p:nvGrpSpPr>
        <p:cNvPr id="1" name=""/>
        <p:cNvGrpSpPr/>
        <p:nvPr/>
      </p:nvGrpSpPr>
      <p:grpSpPr>
        <a:xfrm>
          <a:off x="0" y="0"/>
          <a:ext cx="0" cy="0"/>
          <a:chOff x="0" y="0"/>
          <a:chExt cx="0" cy="0"/>
        </a:xfrm>
      </p:grpSpPr>
      <p:pic>
        <p:nvPicPr>
          <p:cNvPr id="9" name="Picture Placeholder 8" descr="Photo of palm tree leaves&#10;">
            <a:extLst>
              <a:ext uri="{FF2B5EF4-FFF2-40B4-BE49-F238E27FC236}">
                <a16:creationId xmlns:a16="http://schemas.microsoft.com/office/drawing/2014/main" id="{A048BE5A-008A-4FF6-883D-F5F006940AB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0" name="Rectangle 9">
            <a:extLst>
              <a:ext uri="{FF2B5EF4-FFF2-40B4-BE49-F238E27FC236}">
                <a16:creationId xmlns:a16="http://schemas.microsoft.com/office/drawing/2014/main" id="{B581EE29-7D44-4587-82CF-1233814B7533}"/>
              </a:ext>
            </a:extLst>
          </p:cNvPr>
          <p:cNvSpPr/>
          <p:nvPr userDrawn="1"/>
        </p:nvSpPr>
        <p:spPr>
          <a:xfrm>
            <a:off x="915924" y="777240"/>
            <a:ext cx="10360152" cy="530352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icture Placeholder 10">
            <a:extLst>
              <a:ext uri="{FF2B5EF4-FFF2-40B4-BE49-F238E27FC236}">
                <a16:creationId xmlns:a16="http://schemas.microsoft.com/office/drawing/2014/main" id="{D9DE5763-72AE-43A2-A15B-0A85851E826B}"/>
              </a:ext>
            </a:extLst>
          </p:cNvPr>
          <p:cNvSpPr>
            <a:spLocks noGrp="1"/>
          </p:cNvSpPr>
          <p:nvPr>
            <p:ph type="pic" sz="quarter" idx="15"/>
          </p:nvPr>
        </p:nvSpPr>
        <p:spPr>
          <a:xfrm>
            <a:off x="6099048" y="777240"/>
            <a:ext cx="5184648" cy="5303520"/>
          </a:xfrm>
          <a:solidFill>
            <a:schemeClr val="accent4"/>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463040" y="1828800"/>
            <a:ext cx="4087368" cy="841248"/>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463040" y="2799983"/>
            <a:ext cx="4087368" cy="2203704"/>
          </a:xfrm>
        </p:spPr>
        <p:txBody>
          <a:bodyPr>
            <a:normAutofit/>
          </a:bodyPr>
          <a:lstStyle>
            <a:lvl1pPr marL="0" indent="0">
              <a:lnSpc>
                <a:spcPts val="22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75000"/>
                  </a:schemeClr>
                </a:solidFill>
              </a:defRPr>
            </a:lvl1pPr>
          </a:lstStyle>
          <a:p>
            <a:r>
              <a:rPr lang="en-US"/>
              <a:t>IT2090</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3161264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pic>
        <p:nvPicPr>
          <p:cNvPr id="21" name="Picture Placeholder 64">
            <a:extLst>
              <a:ext uri="{FF2B5EF4-FFF2-40B4-BE49-F238E27FC236}">
                <a16:creationId xmlns:a16="http://schemas.microsoft.com/office/drawing/2014/main" id="{D73C250B-F170-486D-A636-FAA4ED926C3C}"/>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1588"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DAE32DAA-2F83-4F0B-B593-EAEC38A22BFF}"/>
              </a:ext>
            </a:extLst>
          </p:cNvPr>
          <p:cNvSpPr>
            <a:spLocks noGrp="1"/>
          </p:cNvSpPr>
          <p:nvPr>
            <p:ph type="pic" sz="quarter" idx="15"/>
          </p:nvPr>
        </p:nvSpPr>
        <p:spPr>
          <a:xfrm>
            <a:off x="83820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6F62CE30-AF00-49C9-BB4C-FF4623AE4882}"/>
              </a:ext>
            </a:extLst>
          </p:cNvPr>
          <p:cNvSpPr>
            <a:spLocks noGrp="1"/>
          </p:cNvSpPr>
          <p:nvPr>
            <p:ph type="body" sz="quarter" idx="19" hasCustomPrompt="1"/>
          </p:nvPr>
        </p:nvSpPr>
        <p:spPr>
          <a:xfrm>
            <a:off x="838200"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2">
            <a:extLst>
              <a:ext uri="{FF2B5EF4-FFF2-40B4-BE49-F238E27FC236}">
                <a16:creationId xmlns:a16="http://schemas.microsoft.com/office/drawing/2014/main" id="{11E27B3C-F9CB-489A-B87D-B019E802464C}"/>
              </a:ext>
            </a:extLst>
          </p:cNvPr>
          <p:cNvSpPr>
            <a:spLocks noGrp="1"/>
          </p:cNvSpPr>
          <p:nvPr>
            <p:ph type="body" sz="quarter" idx="20" hasCustomPrompt="1"/>
          </p:nvPr>
        </p:nvSpPr>
        <p:spPr>
          <a:xfrm>
            <a:off x="837882"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9" name="Picture Placeholder 7">
            <a:extLst>
              <a:ext uri="{FF2B5EF4-FFF2-40B4-BE49-F238E27FC236}">
                <a16:creationId xmlns:a16="http://schemas.microsoft.com/office/drawing/2014/main" id="{DE0F61DF-6086-4D91-A1DB-0C91BD225C02}"/>
              </a:ext>
            </a:extLst>
          </p:cNvPr>
          <p:cNvSpPr>
            <a:spLocks noGrp="1"/>
          </p:cNvSpPr>
          <p:nvPr>
            <p:ph type="pic" sz="quarter" idx="16"/>
          </p:nvPr>
        </p:nvSpPr>
        <p:spPr>
          <a:xfrm>
            <a:off x="364236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5" name="Text Placeholder 12">
            <a:extLst>
              <a:ext uri="{FF2B5EF4-FFF2-40B4-BE49-F238E27FC236}">
                <a16:creationId xmlns:a16="http://schemas.microsoft.com/office/drawing/2014/main" id="{DD1B9ECE-8B72-4E8C-BF0F-42BAD333E58F}"/>
              </a:ext>
            </a:extLst>
          </p:cNvPr>
          <p:cNvSpPr>
            <a:spLocks noGrp="1"/>
          </p:cNvSpPr>
          <p:nvPr>
            <p:ph type="body" sz="quarter" idx="21" hasCustomPrompt="1"/>
          </p:nvPr>
        </p:nvSpPr>
        <p:spPr>
          <a:xfrm>
            <a:off x="3642678"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6" name="Text Placeholder 12">
            <a:extLst>
              <a:ext uri="{FF2B5EF4-FFF2-40B4-BE49-F238E27FC236}">
                <a16:creationId xmlns:a16="http://schemas.microsoft.com/office/drawing/2014/main" id="{CC01C00D-D845-4EA4-ACEA-80430CEC0EAD}"/>
              </a:ext>
            </a:extLst>
          </p:cNvPr>
          <p:cNvSpPr>
            <a:spLocks noGrp="1"/>
          </p:cNvSpPr>
          <p:nvPr>
            <p:ph type="body" sz="quarter" idx="22" hasCustomPrompt="1"/>
          </p:nvPr>
        </p:nvSpPr>
        <p:spPr>
          <a:xfrm>
            <a:off x="3642360"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0" name="Picture Placeholder 7">
            <a:extLst>
              <a:ext uri="{FF2B5EF4-FFF2-40B4-BE49-F238E27FC236}">
                <a16:creationId xmlns:a16="http://schemas.microsoft.com/office/drawing/2014/main" id="{E36DA0C1-756A-41EF-BD41-B210DAD57AC5}"/>
              </a:ext>
            </a:extLst>
          </p:cNvPr>
          <p:cNvSpPr>
            <a:spLocks noGrp="1"/>
          </p:cNvSpPr>
          <p:nvPr>
            <p:ph type="pic" sz="quarter" idx="17"/>
          </p:nvPr>
        </p:nvSpPr>
        <p:spPr>
          <a:xfrm>
            <a:off x="644652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7" name="Text Placeholder 12">
            <a:extLst>
              <a:ext uri="{FF2B5EF4-FFF2-40B4-BE49-F238E27FC236}">
                <a16:creationId xmlns:a16="http://schemas.microsoft.com/office/drawing/2014/main" id="{22C7D19B-8BCA-4A46-A531-C74F00C501A0}"/>
              </a:ext>
            </a:extLst>
          </p:cNvPr>
          <p:cNvSpPr>
            <a:spLocks noGrp="1"/>
          </p:cNvSpPr>
          <p:nvPr>
            <p:ph type="body" sz="quarter" idx="23" hasCustomPrompt="1"/>
          </p:nvPr>
        </p:nvSpPr>
        <p:spPr>
          <a:xfrm>
            <a:off x="6446204"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8" name="Text Placeholder 12">
            <a:extLst>
              <a:ext uri="{FF2B5EF4-FFF2-40B4-BE49-F238E27FC236}">
                <a16:creationId xmlns:a16="http://schemas.microsoft.com/office/drawing/2014/main" id="{A1BA12AE-AA7B-4898-AE4C-6EF1BF0293B3}"/>
              </a:ext>
            </a:extLst>
          </p:cNvPr>
          <p:cNvSpPr>
            <a:spLocks noGrp="1"/>
          </p:cNvSpPr>
          <p:nvPr>
            <p:ph type="body" sz="quarter" idx="24" hasCustomPrompt="1"/>
          </p:nvPr>
        </p:nvSpPr>
        <p:spPr>
          <a:xfrm>
            <a:off x="6445886"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1" name="Picture Placeholder 7">
            <a:extLst>
              <a:ext uri="{FF2B5EF4-FFF2-40B4-BE49-F238E27FC236}">
                <a16:creationId xmlns:a16="http://schemas.microsoft.com/office/drawing/2014/main" id="{C824A7A5-D0EA-414B-A57F-AFC09799DF81}"/>
              </a:ext>
            </a:extLst>
          </p:cNvPr>
          <p:cNvSpPr>
            <a:spLocks noGrp="1"/>
          </p:cNvSpPr>
          <p:nvPr>
            <p:ph type="pic" sz="quarter" idx="18"/>
          </p:nvPr>
        </p:nvSpPr>
        <p:spPr>
          <a:xfrm>
            <a:off x="925068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9" name="Text Placeholder 12">
            <a:extLst>
              <a:ext uri="{FF2B5EF4-FFF2-40B4-BE49-F238E27FC236}">
                <a16:creationId xmlns:a16="http://schemas.microsoft.com/office/drawing/2014/main" id="{0CCA0A92-44E0-4256-BDF5-D01C27404DC8}"/>
              </a:ext>
            </a:extLst>
          </p:cNvPr>
          <p:cNvSpPr>
            <a:spLocks noGrp="1"/>
          </p:cNvSpPr>
          <p:nvPr>
            <p:ph type="body" sz="quarter" idx="25" hasCustomPrompt="1"/>
          </p:nvPr>
        </p:nvSpPr>
        <p:spPr>
          <a:xfrm>
            <a:off x="9249412"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2">
            <a:extLst>
              <a:ext uri="{FF2B5EF4-FFF2-40B4-BE49-F238E27FC236}">
                <a16:creationId xmlns:a16="http://schemas.microsoft.com/office/drawing/2014/main" id="{16D5C7BE-6D3E-4E7E-BBE6-230B10C2F439}"/>
              </a:ext>
            </a:extLst>
          </p:cNvPr>
          <p:cNvSpPr>
            <a:spLocks noGrp="1"/>
          </p:cNvSpPr>
          <p:nvPr>
            <p:ph type="body" sz="quarter" idx="26" hasCustomPrompt="1"/>
          </p:nvPr>
        </p:nvSpPr>
        <p:spPr>
          <a:xfrm>
            <a:off x="9249094"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IT2090</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Lecture 10 - Prof Responsibilities and Code of Ethics</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4799084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ission Statement">
    <p:spTree>
      <p:nvGrpSpPr>
        <p:cNvPr id="1" name=""/>
        <p:cNvGrpSpPr/>
        <p:nvPr/>
      </p:nvGrpSpPr>
      <p:grpSpPr>
        <a:xfrm>
          <a:off x="0" y="0"/>
          <a:ext cx="0" cy="0"/>
          <a:chOff x="0" y="0"/>
          <a:chExt cx="0" cy="0"/>
        </a:xfrm>
      </p:grpSpPr>
      <p:pic>
        <p:nvPicPr>
          <p:cNvPr id="9" name="Picture Placeholder 8" descr="Photo of palm tree leaves&#10;">
            <a:extLst>
              <a:ext uri="{FF2B5EF4-FFF2-40B4-BE49-F238E27FC236}">
                <a16:creationId xmlns:a16="http://schemas.microsoft.com/office/drawing/2014/main" id="{A048BE5A-008A-4FF6-883D-F5F006940AB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0" name="Rectangle 9">
            <a:extLst>
              <a:ext uri="{FF2B5EF4-FFF2-40B4-BE49-F238E27FC236}">
                <a16:creationId xmlns:a16="http://schemas.microsoft.com/office/drawing/2014/main" id="{B581EE29-7D44-4587-82CF-1233814B7533}"/>
              </a:ext>
            </a:extLst>
          </p:cNvPr>
          <p:cNvSpPr/>
          <p:nvPr userDrawn="1"/>
        </p:nvSpPr>
        <p:spPr>
          <a:xfrm>
            <a:off x="915924" y="777240"/>
            <a:ext cx="10360152" cy="530352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icture Placeholder 10">
            <a:extLst>
              <a:ext uri="{FF2B5EF4-FFF2-40B4-BE49-F238E27FC236}">
                <a16:creationId xmlns:a16="http://schemas.microsoft.com/office/drawing/2014/main" id="{D9DE5763-72AE-43A2-A15B-0A85851E826B}"/>
              </a:ext>
            </a:extLst>
          </p:cNvPr>
          <p:cNvSpPr>
            <a:spLocks noGrp="1"/>
          </p:cNvSpPr>
          <p:nvPr>
            <p:ph type="pic" sz="quarter" idx="15"/>
          </p:nvPr>
        </p:nvSpPr>
        <p:spPr>
          <a:xfrm>
            <a:off x="6099048" y="777240"/>
            <a:ext cx="5184648" cy="5303520"/>
          </a:xfrm>
          <a:solidFill>
            <a:schemeClr val="accent4"/>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463040" y="1828800"/>
            <a:ext cx="4087368" cy="841248"/>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463040" y="2799983"/>
            <a:ext cx="4087368" cy="2203704"/>
          </a:xfrm>
        </p:spPr>
        <p:txBody>
          <a:bodyPr>
            <a:normAutofit/>
          </a:bodyPr>
          <a:lstStyle>
            <a:lvl1pPr marL="0" indent="0">
              <a:lnSpc>
                <a:spcPts val="22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75000"/>
                  </a:schemeClr>
                </a:solidFill>
              </a:defRPr>
            </a:lvl1pPr>
          </a:lstStyle>
          <a:p>
            <a:r>
              <a:rPr lang="en-US"/>
              <a:t>IT2090</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3410473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Org chart">
    <p:spTree>
      <p:nvGrpSpPr>
        <p:cNvPr id="1" name=""/>
        <p:cNvGrpSpPr/>
        <p:nvPr/>
      </p:nvGrpSpPr>
      <p:grpSpPr>
        <a:xfrm>
          <a:off x="0" y="0"/>
          <a:ext cx="0" cy="0"/>
          <a:chOff x="0" y="0"/>
          <a:chExt cx="0" cy="0"/>
        </a:xfrm>
      </p:grpSpPr>
      <p:pic>
        <p:nvPicPr>
          <p:cNvPr id="8" name="Picture Placeholder 38">
            <a:extLst>
              <a:ext uri="{FF2B5EF4-FFF2-40B4-BE49-F238E27FC236}">
                <a16:creationId xmlns:a16="http://schemas.microsoft.com/office/drawing/2014/main" id="{FCA6EB2C-E8DA-46AE-AD91-63B890E4AC3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IT2090</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Lecture 10 - Prof Responsibilities and Code of Ethics</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21" name="SmartArt Placeholder 20">
            <a:extLst>
              <a:ext uri="{FF2B5EF4-FFF2-40B4-BE49-F238E27FC236}">
                <a16:creationId xmlns:a16="http://schemas.microsoft.com/office/drawing/2014/main" id="{22DDECCB-0586-4A4E-B5E8-F4F3A0C4DD2C}"/>
              </a:ext>
            </a:extLst>
          </p:cNvPr>
          <p:cNvSpPr>
            <a:spLocks noGrp="1"/>
          </p:cNvSpPr>
          <p:nvPr>
            <p:ph type="dgm" sz="quarter" idx="27"/>
          </p:nvPr>
        </p:nvSpPr>
        <p:spPr>
          <a:xfrm>
            <a:off x="1088136" y="2039112"/>
            <a:ext cx="10515600" cy="3960812"/>
          </a:xfrm>
        </p:spPr>
        <p:txBody>
          <a:bodyPr/>
          <a:lstStyle/>
          <a:p>
            <a:r>
              <a:rPr lang="en-US"/>
              <a:t>Click icon to add SmartArt graphic</a:t>
            </a:r>
            <a:endParaRPr lang="en-US" dirty="0"/>
          </a:p>
        </p:txBody>
      </p:sp>
    </p:spTree>
    <p:extLst>
      <p:ext uri="{BB962C8B-B14F-4D97-AF65-F5344CB8AC3E}">
        <p14:creationId xmlns:p14="http://schemas.microsoft.com/office/powerpoint/2010/main" val="302770065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6_Opportunities">
    <p:spTree>
      <p:nvGrpSpPr>
        <p:cNvPr id="1" name=""/>
        <p:cNvGrpSpPr/>
        <p:nvPr/>
      </p:nvGrpSpPr>
      <p:grpSpPr>
        <a:xfrm>
          <a:off x="0" y="0"/>
          <a:ext cx="0" cy="0"/>
          <a:chOff x="0" y="0"/>
          <a:chExt cx="0" cy="0"/>
        </a:xfrm>
      </p:grpSpPr>
      <p:pic>
        <p:nvPicPr>
          <p:cNvPr id="18" name="Picture Placeholder 17" descr="close up photo of plants&#10;">
            <a:extLst>
              <a:ext uri="{FF2B5EF4-FFF2-40B4-BE49-F238E27FC236}">
                <a16:creationId xmlns:a16="http://schemas.microsoft.com/office/drawing/2014/main" id="{7863BFED-18F0-48ED-A69C-CA7DB56543E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9" name="Rectangle 18">
            <a:extLst>
              <a:ext uri="{FF2B5EF4-FFF2-40B4-BE49-F238E27FC236}">
                <a16:creationId xmlns:a16="http://schemas.microsoft.com/office/drawing/2014/main" id="{9072CCB7-8B6D-4640-9349-4BF4E671572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055BE3A6-48FA-4624-9CA9-027EFA2EFD54}"/>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890913CB-E9D8-4BC6-BF27-FBDED2266B74}"/>
              </a:ext>
            </a:extLst>
          </p:cNvPr>
          <p:cNvSpPr>
            <a:spLocks noGrp="1"/>
          </p:cNvSpPr>
          <p:nvPr>
            <p:ph idx="16" hasCustomPrompt="1"/>
          </p:nvPr>
        </p:nvSpPr>
        <p:spPr>
          <a:xfrm>
            <a:off x="1657183"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657183"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3" name="Content Placeholder 2">
            <a:extLst>
              <a:ext uri="{FF2B5EF4-FFF2-40B4-BE49-F238E27FC236}">
                <a16:creationId xmlns:a16="http://schemas.microsoft.com/office/drawing/2014/main" id="{AC961473-F8E7-498A-AFFD-2BC0065884EC}"/>
              </a:ext>
            </a:extLst>
          </p:cNvPr>
          <p:cNvSpPr>
            <a:spLocks noGrp="1"/>
          </p:cNvSpPr>
          <p:nvPr>
            <p:ph idx="19" hasCustomPrompt="1"/>
          </p:nvPr>
        </p:nvSpPr>
        <p:spPr>
          <a:xfrm>
            <a:off x="1657183" y="3567512"/>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2" name="Content Placeholder 2">
            <a:extLst>
              <a:ext uri="{FF2B5EF4-FFF2-40B4-BE49-F238E27FC236}">
                <a16:creationId xmlns:a16="http://schemas.microsoft.com/office/drawing/2014/main" id="{F32F6735-86D0-4D0F-9741-8D6C74C99BAA}"/>
              </a:ext>
            </a:extLst>
          </p:cNvPr>
          <p:cNvSpPr>
            <a:spLocks noGrp="1"/>
          </p:cNvSpPr>
          <p:nvPr>
            <p:ph idx="18" hasCustomPrompt="1"/>
          </p:nvPr>
        </p:nvSpPr>
        <p:spPr>
          <a:xfrm>
            <a:off x="1657183" y="3863067"/>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5" name="Content Placeholder 2">
            <a:extLst>
              <a:ext uri="{FF2B5EF4-FFF2-40B4-BE49-F238E27FC236}">
                <a16:creationId xmlns:a16="http://schemas.microsoft.com/office/drawing/2014/main" id="{DAD41BAB-B874-4283-8FDD-618EAB4B7CC6}"/>
              </a:ext>
            </a:extLst>
          </p:cNvPr>
          <p:cNvSpPr>
            <a:spLocks noGrp="1"/>
          </p:cNvSpPr>
          <p:nvPr>
            <p:ph idx="21" hasCustomPrompt="1"/>
          </p:nvPr>
        </p:nvSpPr>
        <p:spPr>
          <a:xfrm>
            <a:off x="1657183" y="4737597"/>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4" name="Content Placeholder 2">
            <a:extLst>
              <a:ext uri="{FF2B5EF4-FFF2-40B4-BE49-F238E27FC236}">
                <a16:creationId xmlns:a16="http://schemas.microsoft.com/office/drawing/2014/main" id="{6382FE5C-EADC-4EF2-9E4F-06BDCA5551B3}"/>
              </a:ext>
            </a:extLst>
          </p:cNvPr>
          <p:cNvSpPr>
            <a:spLocks noGrp="1"/>
          </p:cNvSpPr>
          <p:nvPr>
            <p:ph idx="20" hasCustomPrompt="1"/>
          </p:nvPr>
        </p:nvSpPr>
        <p:spPr>
          <a:xfrm>
            <a:off x="1657183" y="5033152"/>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65016684-22E4-49BC-9E14-2E73CF3F757D}"/>
              </a:ext>
            </a:extLst>
          </p:cNvPr>
          <p:cNvSpPr>
            <a:spLocks noGrp="1"/>
          </p:cNvSpPr>
          <p:nvPr>
            <p:ph idx="17" hasCustomPrompt="1"/>
          </p:nvPr>
        </p:nvSpPr>
        <p:spPr>
          <a:xfrm>
            <a:off x="6404811"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5C52459E-612F-4699-B9E5-39839B5B6D79}"/>
              </a:ext>
            </a:extLst>
          </p:cNvPr>
          <p:cNvSpPr>
            <a:spLocks noGrp="1"/>
          </p:cNvSpPr>
          <p:nvPr>
            <p:ph idx="15" hasCustomPrompt="1"/>
          </p:nvPr>
        </p:nvSpPr>
        <p:spPr>
          <a:xfrm>
            <a:off x="6404811"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7" name="Content Placeholder 2">
            <a:extLst>
              <a:ext uri="{FF2B5EF4-FFF2-40B4-BE49-F238E27FC236}">
                <a16:creationId xmlns:a16="http://schemas.microsoft.com/office/drawing/2014/main" id="{C93FEF41-CD0D-4D3A-90FA-2F123068E73D}"/>
              </a:ext>
            </a:extLst>
          </p:cNvPr>
          <p:cNvSpPr>
            <a:spLocks noGrp="1"/>
          </p:cNvSpPr>
          <p:nvPr>
            <p:ph idx="23" hasCustomPrompt="1"/>
          </p:nvPr>
        </p:nvSpPr>
        <p:spPr>
          <a:xfrm>
            <a:off x="6404811" y="3570539"/>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6" name="Content Placeholder 2">
            <a:extLst>
              <a:ext uri="{FF2B5EF4-FFF2-40B4-BE49-F238E27FC236}">
                <a16:creationId xmlns:a16="http://schemas.microsoft.com/office/drawing/2014/main" id="{56A7E58B-04CA-4390-878D-CBE6185E320A}"/>
              </a:ext>
            </a:extLst>
          </p:cNvPr>
          <p:cNvSpPr>
            <a:spLocks noGrp="1"/>
          </p:cNvSpPr>
          <p:nvPr>
            <p:ph idx="22" hasCustomPrompt="1"/>
          </p:nvPr>
        </p:nvSpPr>
        <p:spPr>
          <a:xfrm>
            <a:off x="6404811" y="3865136"/>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a:t>IT2090</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5776473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Market Summary">
    <p:spTree>
      <p:nvGrpSpPr>
        <p:cNvPr id="1" name=""/>
        <p:cNvGrpSpPr/>
        <p:nvPr/>
      </p:nvGrpSpPr>
      <p:grpSpPr>
        <a:xfrm>
          <a:off x="0" y="0"/>
          <a:ext cx="0" cy="0"/>
          <a:chOff x="0" y="0"/>
          <a:chExt cx="0" cy="0"/>
        </a:xfrm>
      </p:grpSpPr>
      <p:pic>
        <p:nvPicPr>
          <p:cNvPr id="10" name="Picture Placeholder 5">
            <a:extLst>
              <a:ext uri="{FF2B5EF4-FFF2-40B4-BE49-F238E27FC236}">
                <a16:creationId xmlns:a16="http://schemas.microsoft.com/office/drawing/2014/main" id="{5FF0F6C8-DE96-49F6-9B94-970D5FD91AF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B74849AF-E9E9-4606-B5ED-99DD9840B922}"/>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35331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2230B408-EB55-4F52-8E6D-81122B0E6748}"/>
              </a:ext>
            </a:extLst>
          </p:cNvPr>
          <p:cNvSpPr>
            <a:spLocks noGrp="1"/>
          </p:cNvSpPr>
          <p:nvPr>
            <p:ph idx="15" hasCustomPrompt="1"/>
          </p:nvPr>
        </p:nvSpPr>
        <p:spPr>
          <a:xfrm>
            <a:off x="475945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8594AD6F-861E-4958-9DD7-5C6CBEA15343}"/>
              </a:ext>
            </a:extLst>
          </p:cNvPr>
          <p:cNvSpPr>
            <a:spLocks noGrp="1"/>
          </p:cNvSpPr>
          <p:nvPr>
            <p:ph idx="16" hasCustomPrompt="1"/>
          </p:nvPr>
        </p:nvSpPr>
        <p:spPr>
          <a:xfrm>
            <a:off x="816559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IT2090</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249251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1"/>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5AA14AE4-11F2-4FDA-9E81-B2567D6A6474}"/>
              </a:ext>
            </a:extLst>
          </p:cNvPr>
          <p:cNvSpPr>
            <a:spLocks noGrp="1"/>
          </p:cNvSpPr>
          <p:nvPr>
            <p:ph type="pic" sz="quarter" idx="14"/>
          </p:nvPr>
        </p:nvSpPr>
        <p:spPr>
          <a:xfrm>
            <a:off x="1524" y="0"/>
            <a:ext cx="6181344" cy="6858000"/>
          </a:xfrm>
          <a:custGeom>
            <a:avLst/>
            <a:gdLst>
              <a:gd name="connsiteX0" fmla="*/ 961757 w 6181344"/>
              <a:gd name="connsiteY0" fmla="*/ 4070850 h 6858000"/>
              <a:gd name="connsiteX1" fmla="*/ 961757 w 6181344"/>
              <a:gd name="connsiteY1" fmla="*/ 5076690 h 6858000"/>
              <a:gd name="connsiteX2" fmla="*/ 6094475 w 6181344"/>
              <a:gd name="connsiteY2" fmla="*/ 5076690 h 6858000"/>
              <a:gd name="connsiteX3" fmla="*/ 6094475 w 6181344"/>
              <a:gd name="connsiteY3" fmla="*/ 4070850 h 6858000"/>
              <a:gd name="connsiteX4" fmla="*/ 0 w 6181344"/>
              <a:gd name="connsiteY4" fmla="*/ 0 h 6858000"/>
              <a:gd name="connsiteX5" fmla="*/ 6181344 w 6181344"/>
              <a:gd name="connsiteY5" fmla="*/ 0 h 6858000"/>
              <a:gd name="connsiteX6" fmla="*/ 6181344 w 6181344"/>
              <a:gd name="connsiteY6" fmla="*/ 6858000 h 6858000"/>
              <a:gd name="connsiteX7" fmla="*/ 0 w 618134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81344" h="6858000">
                <a:moveTo>
                  <a:pt x="961757" y="4070850"/>
                </a:moveTo>
                <a:lnTo>
                  <a:pt x="961757" y="5076690"/>
                </a:lnTo>
                <a:lnTo>
                  <a:pt x="6094475" y="5076690"/>
                </a:lnTo>
                <a:lnTo>
                  <a:pt x="6094475" y="4070850"/>
                </a:lnTo>
                <a:close/>
                <a:moveTo>
                  <a:pt x="0" y="0"/>
                </a:moveTo>
                <a:lnTo>
                  <a:pt x="6181344" y="0"/>
                </a:lnTo>
                <a:lnTo>
                  <a:pt x="6181344" y="6858000"/>
                </a:lnTo>
                <a:lnTo>
                  <a:pt x="0" y="6858000"/>
                </a:lnTo>
                <a:close/>
              </a:path>
            </a:pathLst>
          </a:custGeom>
          <a:solidFill>
            <a:schemeClr val="bg1"/>
          </a:solidFill>
        </p:spPr>
        <p:txBody>
          <a:bodyPr wrap="square">
            <a:noAutofit/>
          </a:bodyPr>
          <a:lstStyle/>
          <a:p>
            <a:r>
              <a:rPr lang="en-US"/>
              <a:t>Click icon to add picture</a:t>
            </a:r>
            <a:endParaRPr lang="en-US" dirty="0"/>
          </a:p>
        </p:txBody>
      </p:sp>
      <p:sp>
        <p:nvSpPr>
          <p:cNvPr id="13" name="Rectangle 12">
            <a:extLst>
              <a:ext uri="{FF2B5EF4-FFF2-40B4-BE49-F238E27FC236}">
                <a16:creationId xmlns:a16="http://schemas.microsoft.com/office/drawing/2014/main" id="{893EBD09-1706-473B-B779-2BE1D717216B}"/>
              </a:ext>
            </a:extLst>
          </p:cNvPr>
          <p:cNvSpPr/>
          <p:nvPr userDrawn="1"/>
        </p:nvSpPr>
        <p:spPr>
          <a:xfrm>
            <a:off x="963281" y="4070850"/>
            <a:ext cx="5132718" cy="1005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1252728" y="4151376"/>
            <a:ext cx="4443664" cy="914400"/>
          </a:xfrm>
        </p:spPr>
        <p:txBody>
          <a:bodyPr anchor="ctr" anchorCtr="0">
            <a:normAutofit/>
          </a:bodyPr>
          <a:lstStyle>
            <a:lvl1pPr algn="ctr">
              <a:defRPr sz="3600"/>
            </a:lvl1pPr>
          </a:lstStyle>
          <a:p>
            <a:r>
              <a:rPr lang="en-US"/>
              <a:t>Click to edit Master title style</a:t>
            </a:r>
            <a:endParaRPr lang="en-US" dirty="0"/>
          </a:p>
        </p:txBody>
      </p:sp>
      <p:sp>
        <p:nvSpPr>
          <p:cNvPr id="9" name="Picture Placeholder 8">
            <a:extLst>
              <a:ext uri="{FF2B5EF4-FFF2-40B4-BE49-F238E27FC236}">
                <a16:creationId xmlns:a16="http://schemas.microsoft.com/office/drawing/2014/main" id="{5F381AAE-62C0-4761-90A8-43C8E0B3D2A9}"/>
              </a:ext>
            </a:extLst>
          </p:cNvPr>
          <p:cNvSpPr>
            <a:spLocks noGrp="1"/>
          </p:cNvSpPr>
          <p:nvPr>
            <p:ph type="pic" sz="quarter" idx="15"/>
          </p:nvPr>
        </p:nvSpPr>
        <p:spPr>
          <a:xfrm>
            <a:off x="3048000" y="777240"/>
            <a:ext cx="8229600" cy="5303520"/>
          </a:xfrm>
          <a:custGeom>
            <a:avLst/>
            <a:gdLst>
              <a:gd name="connsiteX0" fmla="*/ 0 w 8229600"/>
              <a:gd name="connsiteY0" fmla="*/ 0 h 5303520"/>
              <a:gd name="connsiteX1" fmla="*/ 8229600 w 8229600"/>
              <a:gd name="connsiteY1" fmla="*/ 0 h 5303520"/>
              <a:gd name="connsiteX2" fmla="*/ 8229600 w 8229600"/>
              <a:gd name="connsiteY2" fmla="*/ 5303520 h 5303520"/>
              <a:gd name="connsiteX3" fmla="*/ 0 w 8229600"/>
              <a:gd name="connsiteY3" fmla="*/ 5303520 h 5303520"/>
              <a:gd name="connsiteX4" fmla="*/ 0 w 8229600"/>
              <a:gd name="connsiteY4" fmla="*/ 4299450 h 5303520"/>
              <a:gd name="connsiteX5" fmla="*/ 3047999 w 8229600"/>
              <a:gd name="connsiteY5" fmla="*/ 4299450 h 5303520"/>
              <a:gd name="connsiteX6" fmla="*/ 3047999 w 8229600"/>
              <a:gd name="connsiteY6" fmla="*/ 3293610 h 5303520"/>
              <a:gd name="connsiteX7" fmla="*/ 0 w 8229600"/>
              <a:gd name="connsiteY7" fmla="*/ 3293610 h 530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600" h="5303520">
                <a:moveTo>
                  <a:pt x="0" y="0"/>
                </a:moveTo>
                <a:lnTo>
                  <a:pt x="8229600" y="0"/>
                </a:lnTo>
                <a:lnTo>
                  <a:pt x="8229600" y="5303520"/>
                </a:lnTo>
                <a:lnTo>
                  <a:pt x="0" y="5303520"/>
                </a:lnTo>
                <a:lnTo>
                  <a:pt x="0" y="4299450"/>
                </a:lnTo>
                <a:lnTo>
                  <a:pt x="3047999" y="4299450"/>
                </a:lnTo>
                <a:lnTo>
                  <a:pt x="3047999" y="3293610"/>
                </a:lnTo>
                <a:lnTo>
                  <a:pt x="0" y="3293610"/>
                </a:lnTo>
                <a:close/>
              </a:path>
            </a:pathLst>
          </a:custGeom>
          <a:solidFill>
            <a:schemeClr val="accent4"/>
          </a:solidFill>
        </p:spPr>
        <p:txBody>
          <a:bodyPr wrap="square">
            <a:noAutofit/>
          </a:bodyPr>
          <a:lstStyle/>
          <a:p>
            <a:r>
              <a:rPr lang="en-US"/>
              <a:t>Click icon to add picture</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lvl1pPr>
              <a:defRPr>
                <a:solidFill>
                  <a:schemeClr val="bg1">
                    <a:lumMod val="75000"/>
                  </a:schemeClr>
                </a:solidFill>
              </a:defRPr>
            </a:lvl1pPr>
          </a:lstStyle>
          <a:p>
            <a:r>
              <a:rPr lang="en-US"/>
              <a:t>IT2090</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798946706"/>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usiness concep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8" name="Rectangle 7">
            <a:extLst>
              <a:ext uri="{FF2B5EF4-FFF2-40B4-BE49-F238E27FC236}">
                <a16:creationId xmlns:a16="http://schemas.microsoft.com/office/drawing/2014/main" id="{B0F3BCA8-7FE0-4921-AE34-6F98AC0AC858}"/>
              </a:ext>
            </a:extLst>
          </p:cNvPr>
          <p:cNvSpPr/>
          <p:nvPr userDrawn="1"/>
        </p:nvSpPr>
        <p:spPr>
          <a:xfrm>
            <a:off x="6096000" y="1143000"/>
            <a:ext cx="5486400" cy="45720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a:endParaRPr lang="en-US" sz="3600"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6096000" y="1143000"/>
            <a:ext cx="5486400" cy="4572000"/>
          </a:xfrm>
          <a:solidFill>
            <a:schemeClr val="bg1">
              <a:alpha val="90000"/>
            </a:schemeClr>
          </a:solidFill>
        </p:spPr>
        <p:txBody>
          <a:bodyPr lIns="612648" tIns="822960" rIns="457200" anchor="t">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6629400" y="2996693"/>
            <a:ext cx="4416552" cy="2216986"/>
          </a:xfrm>
        </p:spPr>
        <p:txBody>
          <a:bodyPr>
            <a:normAutofit/>
          </a:bodyPr>
          <a:lstStyle>
            <a:lvl1pPr marL="0" indent="0">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a:t>IT2090</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309656280"/>
      </p:ext>
    </p:extLst>
  </p:cSld>
  <p:clrMapOvr>
    <a:masterClrMapping/>
  </p:clrMapOvr>
  <p:extLst>
    <p:ext uri="{DCECCB84-F9BA-43D5-87BE-67443E8EF086}">
      <p15:sldGuideLst xmlns:p15="http://schemas.microsoft.com/office/powerpoint/2012/main">
        <p15:guide id="1" pos="4224">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600">
                <a:solidFill>
                  <a:schemeClr val="tx1"/>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7CFD315B-9E75-4209-B7A2-80B8449A4E2F}"/>
              </a:ext>
            </a:extLst>
          </p:cNvPr>
          <p:cNvSpPr>
            <a:spLocks noGrp="1"/>
          </p:cNvSpPr>
          <p:nvPr>
            <p:ph type="body" sz="quarter" idx="59" hasCustomPrompt="1"/>
          </p:nvPr>
        </p:nvSpPr>
        <p:spPr>
          <a:xfrm>
            <a:off x="2148840" y="1993392"/>
            <a:ext cx="1828800" cy="696885"/>
          </a:xfrm>
          <a:noFill/>
          <a:ln w="12700">
            <a:solidFill>
              <a:schemeClr val="accent3"/>
            </a:solidFill>
          </a:ln>
        </p:spPr>
        <p:txBody>
          <a:bodyPr tIns="3600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0FE649C6-E102-4D6E-ABCC-F2992D28195D}"/>
              </a:ext>
            </a:extLst>
          </p:cNvPr>
          <p:cNvSpPr>
            <a:spLocks noGrp="1"/>
          </p:cNvSpPr>
          <p:nvPr>
            <p:ph type="body" sz="quarter" idx="33" hasCustomPrompt="1"/>
          </p:nvPr>
        </p:nvSpPr>
        <p:spPr>
          <a:xfrm>
            <a:off x="914399" y="3255264"/>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BE213787-ACF7-458D-9A73-3F194978B6DD}"/>
              </a:ext>
            </a:extLst>
          </p:cNvPr>
          <p:cNvSpPr>
            <a:spLocks noGrp="1"/>
          </p:cNvSpPr>
          <p:nvPr>
            <p:ph type="body" sz="quarter" idx="34" hasCustomPrompt="1"/>
          </p:nvPr>
        </p:nvSpPr>
        <p:spPr>
          <a:xfrm>
            <a:off x="19659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6154F8E5-E3E5-4C0F-AE2F-2170C25EDC56}"/>
              </a:ext>
            </a:extLst>
          </p:cNvPr>
          <p:cNvSpPr>
            <a:spLocks noGrp="1"/>
          </p:cNvSpPr>
          <p:nvPr>
            <p:ph type="body" sz="quarter" idx="35" hasCustomPrompt="1"/>
          </p:nvPr>
        </p:nvSpPr>
        <p:spPr>
          <a:xfrm>
            <a:off x="2752344"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B1453360-81EF-4EB1-B249-712DA6E62C83}"/>
              </a:ext>
            </a:extLst>
          </p:cNvPr>
          <p:cNvSpPr>
            <a:spLocks noGrp="1"/>
          </p:cNvSpPr>
          <p:nvPr>
            <p:ph type="body" sz="quarter" idx="36" hasCustomPrompt="1"/>
          </p:nvPr>
        </p:nvSpPr>
        <p:spPr>
          <a:xfrm>
            <a:off x="35418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9FBB54B5-A522-4A23-BBF7-AD1A18EDFD19}"/>
              </a:ext>
            </a:extLst>
          </p:cNvPr>
          <p:cNvSpPr>
            <a:spLocks noGrp="1"/>
          </p:cNvSpPr>
          <p:nvPr>
            <p:ph type="body" sz="quarter" idx="37" hasCustomPrompt="1"/>
          </p:nvPr>
        </p:nvSpPr>
        <p:spPr>
          <a:xfrm>
            <a:off x="43297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867C3CE9-8463-4382-AE21-F6BF3518D01D}"/>
              </a:ext>
            </a:extLst>
          </p:cNvPr>
          <p:cNvSpPr>
            <a:spLocks noGrp="1"/>
          </p:cNvSpPr>
          <p:nvPr>
            <p:ph type="body" sz="quarter" idx="39" hasCustomPrompt="1"/>
          </p:nvPr>
        </p:nvSpPr>
        <p:spPr>
          <a:xfrm>
            <a:off x="51176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FDB7C866-DDCF-4E42-8CC8-A211234AFBAB}"/>
              </a:ext>
            </a:extLst>
          </p:cNvPr>
          <p:cNvSpPr>
            <a:spLocks noGrp="1"/>
          </p:cNvSpPr>
          <p:nvPr>
            <p:ph type="body" sz="quarter" idx="40" hasCustomPrompt="1"/>
          </p:nvPr>
        </p:nvSpPr>
        <p:spPr>
          <a:xfrm>
            <a:off x="59055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C4F4671C-F421-46D3-B43B-46B3F0DF596A}"/>
              </a:ext>
            </a:extLst>
          </p:cNvPr>
          <p:cNvSpPr>
            <a:spLocks noGrp="1"/>
          </p:cNvSpPr>
          <p:nvPr>
            <p:ph type="body" sz="quarter" idx="41" hasCustomPrompt="1"/>
          </p:nvPr>
        </p:nvSpPr>
        <p:spPr>
          <a:xfrm>
            <a:off x="669348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0E7055C4-CE9C-411A-A475-92AB82FE1E75}"/>
              </a:ext>
            </a:extLst>
          </p:cNvPr>
          <p:cNvSpPr>
            <a:spLocks noGrp="1"/>
          </p:cNvSpPr>
          <p:nvPr>
            <p:ph type="body" sz="quarter" idx="43" hasCustomPrompt="1"/>
          </p:nvPr>
        </p:nvSpPr>
        <p:spPr>
          <a:xfrm>
            <a:off x="74814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5B7AA0C1-6D4F-4D6B-9E27-6ECEE6F49E6E}"/>
              </a:ext>
            </a:extLst>
          </p:cNvPr>
          <p:cNvSpPr>
            <a:spLocks noGrp="1"/>
          </p:cNvSpPr>
          <p:nvPr>
            <p:ph type="body" sz="quarter" idx="44" hasCustomPrompt="1"/>
          </p:nvPr>
        </p:nvSpPr>
        <p:spPr>
          <a:xfrm>
            <a:off x="82693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6D392CE7-6DB5-412C-939E-200FAC216434}"/>
              </a:ext>
            </a:extLst>
          </p:cNvPr>
          <p:cNvSpPr>
            <a:spLocks noGrp="1"/>
          </p:cNvSpPr>
          <p:nvPr>
            <p:ph type="body" sz="quarter" idx="42" hasCustomPrompt="1"/>
          </p:nvPr>
        </p:nvSpPr>
        <p:spPr>
          <a:xfrm>
            <a:off x="90572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A5EC4B0C-5DD6-4EEB-AF30-E36D4F9E5EC0}"/>
              </a:ext>
            </a:extLst>
          </p:cNvPr>
          <p:cNvSpPr>
            <a:spLocks noGrp="1"/>
          </p:cNvSpPr>
          <p:nvPr>
            <p:ph type="body" sz="quarter" idx="45" hasCustomPrompt="1"/>
          </p:nvPr>
        </p:nvSpPr>
        <p:spPr>
          <a:xfrm>
            <a:off x="98451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2521C66C-8612-487A-AB8B-18249AB8BF27}"/>
              </a:ext>
            </a:extLst>
          </p:cNvPr>
          <p:cNvSpPr>
            <a:spLocks noGrp="1"/>
          </p:cNvSpPr>
          <p:nvPr>
            <p:ph type="body" sz="quarter" idx="46" hasCustomPrompt="1"/>
          </p:nvPr>
        </p:nvSpPr>
        <p:spPr>
          <a:xfrm>
            <a:off x="10633085"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824436FA-ECBE-4BB1-9126-66F330E7F0AE}"/>
              </a:ext>
            </a:extLst>
          </p:cNvPr>
          <p:cNvSpPr>
            <a:spLocks noGrp="1"/>
          </p:cNvSpPr>
          <p:nvPr>
            <p:ph type="body" sz="quarter" idx="38" hasCustomPrompt="1"/>
          </p:nvPr>
        </p:nvSpPr>
        <p:spPr>
          <a:xfrm>
            <a:off x="914400" y="4114800"/>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0622C4FE-C10F-4B57-B40B-0FA21F330517}"/>
              </a:ext>
            </a:extLst>
          </p:cNvPr>
          <p:cNvSpPr>
            <a:spLocks noGrp="1"/>
          </p:cNvSpPr>
          <p:nvPr>
            <p:ph type="body" sz="quarter" idx="47" hasCustomPrompt="1"/>
          </p:nvPr>
        </p:nvSpPr>
        <p:spPr>
          <a:xfrm>
            <a:off x="196991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0E5C83ED-676D-4C6E-84B3-CF127AC54442}"/>
              </a:ext>
            </a:extLst>
          </p:cNvPr>
          <p:cNvSpPr>
            <a:spLocks noGrp="1"/>
          </p:cNvSpPr>
          <p:nvPr>
            <p:ph type="body" sz="quarter" idx="48" hasCustomPrompt="1"/>
          </p:nvPr>
        </p:nvSpPr>
        <p:spPr>
          <a:xfrm>
            <a:off x="275234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678DF814-ABAE-422D-8055-BD8FF43DDF54}"/>
              </a:ext>
            </a:extLst>
          </p:cNvPr>
          <p:cNvSpPr>
            <a:spLocks noGrp="1"/>
          </p:cNvSpPr>
          <p:nvPr>
            <p:ph type="body" sz="quarter" idx="49" hasCustomPrompt="1"/>
          </p:nvPr>
        </p:nvSpPr>
        <p:spPr>
          <a:xfrm>
            <a:off x="3545289"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E7022C5B-31FF-4550-9CDC-2CF1AB17D556}"/>
              </a:ext>
            </a:extLst>
          </p:cNvPr>
          <p:cNvSpPr>
            <a:spLocks noGrp="1"/>
          </p:cNvSpPr>
          <p:nvPr>
            <p:ph type="body" sz="quarter" idx="50" hasCustomPrompt="1"/>
          </p:nvPr>
        </p:nvSpPr>
        <p:spPr>
          <a:xfrm>
            <a:off x="4332976"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C54252E9-4902-4781-BE29-34163ABE7ED9}"/>
              </a:ext>
            </a:extLst>
          </p:cNvPr>
          <p:cNvSpPr>
            <a:spLocks noGrp="1"/>
          </p:cNvSpPr>
          <p:nvPr>
            <p:ph type="body" sz="quarter" idx="51" hasCustomPrompt="1"/>
          </p:nvPr>
        </p:nvSpPr>
        <p:spPr>
          <a:xfrm>
            <a:off x="5120663"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0FD8FBC5-AD5D-464D-8360-6AA55AA2FA76}"/>
              </a:ext>
            </a:extLst>
          </p:cNvPr>
          <p:cNvSpPr>
            <a:spLocks noGrp="1"/>
          </p:cNvSpPr>
          <p:nvPr>
            <p:ph type="body" sz="quarter" idx="52" hasCustomPrompt="1"/>
          </p:nvPr>
        </p:nvSpPr>
        <p:spPr>
          <a:xfrm>
            <a:off x="5908350"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C90BD4FA-047A-4A4F-B1E2-4FDEA49BB0A0}"/>
              </a:ext>
            </a:extLst>
          </p:cNvPr>
          <p:cNvSpPr>
            <a:spLocks noGrp="1"/>
          </p:cNvSpPr>
          <p:nvPr>
            <p:ph type="body" sz="quarter" idx="53" hasCustomPrompt="1"/>
          </p:nvPr>
        </p:nvSpPr>
        <p:spPr>
          <a:xfrm>
            <a:off x="6696037"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5FBE1C04-A830-4310-A83C-178E44D8A72F}"/>
              </a:ext>
            </a:extLst>
          </p:cNvPr>
          <p:cNvSpPr>
            <a:spLocks noGrp="1"/>
          </p:cNvSpPr>
          <p:nvPr>
            <p:ph type="body" sz="quarter" idx="55" hasCustomPrompt="1"/>
          </p:nvPr>
        </p:nvSpPr>
        <p:spPr>
          <a:xfrm>
            <a:off x="748372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EB543626-7655-454D-8E28-B2391850A39C}"/>
              </a:ext>
            </a:extLst>
          </p:cNvPr>
          <p:cNvSpPr>
            <a:spLocks noGrp="1"/>
          </p:cNvSpPr>
          <p:nvPr>
            <p:ph type="body" sz="quarter" idx="56" hasCustomPrompt="1"/>
          </p:nvPr>
        </p:nvSpPr>
        <p:spPr>
          <a:xfrm>
            <a:off x="8271411"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5F306D8F-E1A5-492D-9145-6445614AB282}"/>
              </a:ext>
            </a:extLst>
          </p:cNvPr>
          <p:cNvSpPr>
            <a:spLocks noGrp="1"/>
          </p:cNvSpPr>
          <p:nvPr>
            <p:ph type="body" sz="quarter" idx="54" hasCustomPrompt="1"/>
          </p:nvPr>
        </p:nvSpPr>
        <p:spPr>
          <a:xfrm>
            <a:off x="9059098"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9C109601-CAE5-44CE-ADF7-9FB216F81780}"/>
              </a:ext>
            </a:extLst>
          </p:cNvPr>
          <p:cNvSpPr>
            <a:spLocks noGrp="1"/>
          </p:cNvSpPr>
          <p:nvPr>
            <p:ph type="body" sz="quarter" idx="57" hasCustomPrompt="1"/>
          </p:nvPr>
        </p:nvSpPr>
        <p:spPr>
          <a:xfrm>
            <a:off x="984678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17AE5B8B-FA0E-40E2-9841-D0F9AB83E023}"/>
              </a:ext>
            </a:extLst>
          </p:cNvPr>
          <p:cNvSpPr>
            <a:spLocks noGrp="1"/>
          </p:cNvSpPr>
          <p:nvPr>
            <p:ph type="body" sz="quarter" idx="58" hasCustomPrompt="1"/>
          </p:nvPr>
        </p:nvSpPr>
        <p:spPr>
          <a:xfrm>
            <a:off x="10634472"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33" name="Date Placeholder 3">
            <a:extLst>
              <a:ext uri="{FF2B5EF4-FFF2-40B4-BE49-F238E27FC236}">
                <a16:creationId xmlns:a16="http://schemas.microsoft.com/office/drawing/2014/main" id="{1560C8D6-BAAE-4E4C-B478-D7EEA33BC341}"/>
              </a:ext>
            </a:extLst>
          </p:cNvPr>
          <p:cNvSpPr>
            <a:spLocks noGrp="1"/>
          </p:cNvSpPr>
          <p:nvPr>
            <p:ph type="dt" sz="half" idx="10"/>
          </p:nvPr>
        </p:nvSpPr>
        <p:spPr>
          <a:xfrm>
            <a:off x="838200" y="6356350"/>
            <a:ext cx="2743200" cy="365125"/>
          </a:xfrm>
        </p:spPr>
        <p:txBody>
          <a:bodyPr/>
          <a:lstStyle/>
          <a:p>
            <a:r>
              <a:rPr lang="en-US"/>
              <a:t>IT2090</a:t>
            </a:r>
            <a:endParaRPr lang="en-US" dirty="0"/>
          </a:p>
        </p:txBody>
      </p:sp>
      <p:sp>
        <p:nvSpPr>
          <p:cNvPr id="34" name="Footer Placeholder 4">
            <a:extLst>
              <a:ext uri="{FF2B5EF4-FFF2-40B4-BE49-F238E27FC236}">
                <a16:creationId xmlns:a16="http://schemas.microsoft.com/office/drawing/2014/main" id="{2D34A825-4619-4016-B027-DA83FE075663}"/>
              </a:ext>
            </a:extLst>
          </p:cNvPr>
          <p:cNvSpPr>
            <a:spLocks noGrp="1"/>
          </p:cNvSpPr>
          <p:nvPr>
            <p:ph type="ftr" sz="quarter" idx="11"/>
          </p:nvPr>
        </p:nvSpPr>
        <p:spPr>
          <a:xfrm>
            <a:off x="4038600" y="6356350"/>
            <a:ext cx="4114800" cy="365125"/>
          </a:xfrm>
        </p:spPr>
        <p:txBody>
          <a:bodyPr/>
          <a:lstStyle/>
          <a:p>
            <a:r>
              <a:rPr lang="en-US"/>
              <a:t>Lecture 10 - Prof Responsibilities and Code of Ethics</a:t>
            </a:r>
            <a:endParaRPr lang="en-US" dirty="0"/>
          </a:p>
        </p:txBody>
      </p:sp>
      <p:sp>
        <p:nvSpPr>
          <p:cNvPr id="35" name="Slide Number Placeholder 5">
            <a:extLst>
              <a:ext uri="{FF2B5EF4-FFF2-40B4-BE49-F238E27FC236}">
                <a16:creationId xmlns:a16="http://schemas.microsoft.com/office/drawing/2014/main" id="{A065CC06-C5B6-44D0-8071-1833580ABF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63761225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Risk and rewards">
    <p:spTree>
      <p:nvGrpSpPr>
        <p:cNvPr id="1" name=""/>
        <p:cNvGrpSpPr/>
        <p:nvPr/>
      </p:nvGrpSpPr>
      <p:grpSpPr>
        <a:xfrm>
          <a:off x="0" y="0"/>
          <a:ext cx="0" cy="0"/>
          <a:chOff x="0" y="0"/>
          <a:chExt cx="0" cy="0"/>
        </a:xfrm>
      </p:grpSpPr>
      <p:pic>
        <p:nvPicPr>
          <p:cNvPr id="13" name="Picture Placeholder 44" descr="Photo of palm leaves&#10;">
            <a:extLst>
              <a:ext uri="{FF2B5EF4-FFF2-40B4-BE49-F238E27FC236}">
                <a16:creationId xmlns:a16="http://schemas.microsoft.com/office/drawing/2014/main" id="{7C4AAE08-43F5-49E6-AEBD-2C27A2BE0823}"/>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F83E037-B49C-4664-8547-6F1930E2BD04}"/>
              </a:ext>
            </a:extLst>
          </p:cNvPr>
          <p:cNvSpPr/>
          <p:nvPr userDrawn="1"/>
        </p:nvSpPr>
        <p:spPr>
          <a:xfrm>
            <a:off x="914400" y="777240"/>
            <a:ext cx="10361676"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600200" y="1371600"/>
            <a:ext cx="5057774" cy="640080"/>
          </a:xfrm>
        </p:spPr>
        <p:txBody>
          <a:bodyPr>
            <a:noAutofit/>
          </a:bodyPr>
          <a:lstStyle>
            <a:lvl1pPr algn="l">
              <a:defRPr sz="36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1709928" y="2105025"/>
            <a:ext cx="4178808" cy="3383280"/>
          </a:xfrm>
          <a:solidFill>
            <a:schemeClr val="accent4"/>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6254496"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6254496"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8714232"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8714232"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a:t>IT2090</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a:t>Lecture 10 - Prof Responsibilities and Code of Ethics</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9788783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key">
    <p:spTree>
      <p:nvGrpSpPr>
        <p:cNvPr id="1" name=""/>
        <p:cNvGrpSpPr/>
        <p:nvPr/>
      </p:nvGrpSpPr>
      <p:grpSpPr>
        <a:xfrm>
          <a:off x="0" y="0"/>
          <a:ext cx="0" cy="0"/>
          <a:chOff x="0" y="0"/>
          <a:chExt cx="0" cy="0"/>
        </a:xfrm>
      </p:grpSpPr>
      <p:pic>
        <p:nvPicPr>
          <p:cNvPr id="13" name="Picture Placeholder 8" descr="photo of laptop keyboard bordered by 2 palm leaves&#10;">
            <a:extLst>
              <a:ext uri="{FF2B5EF4-FFF2-40B4-BE49-F238E27FC236}">
                <a16:creationId xmlns:a16="http://schemas.microsoft.com/office/drawing/2014/main" id="{729C024A-3DD8-474A-848D-7BCCC032B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1584ECC-FA3B-4A7A-A456-6472AE8B1DA3}"/>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271016" y="1929383"/>
            <a:ext cx="4480560" cy="640080"/>
          </a:xfrm>
        </p:spPr>
        <p:txBody>
          <a:bodyPr>
            <a:noAutofit/>
          </a:bodyPr>
          <a:lstStyle>
            <a:lvl1pPr algn="l">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1298448"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1298448"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3685032"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3685032"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6208776" y="1289304"/>
            <a:ext cx="4572000" cy="4334256"/>
          </a:xfrm>
          <a:solidFill>
            <a:schemeClr val="accent4"/>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a:t>IT2090</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a:t>Lecture 10 - Prof Responsibilities and Code of Ethics</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4846986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714980"/>
            <a:ext cx="10515600" cy="640080"/>
          </a:xfrm>
        </p:spPr>
        <p:txBody>
          <a:bodyPr>
            <a:normAutofit/>
          </a:bodyPr>
          <a:lstStyle>
            <a:lvl1pPr>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819656"/>
            <a:ext cx="5157787"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386584"/>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819656"/>
            <a:ext cx="5183188"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386584"/>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a:t>IT2090</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a:t>Lecture 10 - Prof Responsibilities and Code of Ethics</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1402251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838200" y="1536192"/>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IT2090</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793078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pic>
        <p:nvPicPr>
          <p:cNvPr id="21" name="Picture Placeholder 64">
            <a:extLst>
              <a:ext uri="{FF2B5EF4-FFF2-40B4-BE49-F238E27FC236}">
                <a16:creationId xmlns:a16="http://schemas.microsoft.com/office/drawing/2014/main" id="{D73C250B-F170-486D-A636-FAA4ED926C3C}"/>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1588"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DAE32DAA-2F83-4F0B-B593-EAEC38A22BFF}"/>
              </a:ext>
            </a:extLst>
          </p:cNvPr>
          <p:cNvSpPr>
            <a:spLocks noGrp="1"/>
          </p:cNvSpPr>
          <p:nvPr>
            <p:ph type="pic" sz="quarter" idx="15"/>
          </p:nvPr>
        </p:nvSpPr>
        <p:spPr>
          <a:xfrm>
            <a:off x="83820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6F62CE30-AF00-49C9-BB4C-FF4623AE4882}"/>
              </a:ext>
            </a:extLst>
          </p:cNvPr>
          <p:cNvSpPr>
            <a:spLocks noGrp="1"/>
          </p:cNvSpPr>
          <p:nvPr>
            <p:ph type="body" sz="quarter" idx="19" hasCustomPrompt="1"/>
          </p:nvPr>
        </p:nvSpPr>
        <p:spPr>
          <a:xfrm>
            <a:off x="838200"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2">
            <a:extLst>
              <a:ext uri="{FF2B5EF4-FFF2-40B4-BE49-F238E27FC236}">
                <a16:creationId xmlns:a16="http://schemas.microsoft.com/office/drawing/2014/main" id="{11E27B3C-F9CB-489A-B87D-B019E802464C}"/>
              </a:ext>
            </a:extLst>
          </p:cNvPr>
          <p:cNvSpPr>
            <a:spLocks noGrp="1"/>
          </p:cNvSpPr>
          <p:nvPr>
            <p:ph type="body" sz="quarter" idx="20" hasCustomPrompt="1"/>
          </p:nvPr>
        </p:nvSpPr>
        <p:spPr>
          <a:xfrm>
            <a:off x="837882"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9" name="Picture Placeholder 7">
            <a:extLst>
              <a:ext uri="{FF2B5EF4-FFF2-40B4-BE49-F238E27FC236}">
                <a16:creationId xmlns:a16="http://schemas.microsoft.com/office/drawing/2014/main" id="{DE0F61DF-6086-4D91-A1DB-0C91BD225C02}"/>
              </a:ext>
            </a:extLst>
          </p:cNvPr>
          <p:cNvSpPr>
            <a:spLocks noGrp="1"/>
          </p:cNvSpPr>
          <p:nvPr>
            <p:ph type="pic" sz="quarter" idx="16"/>
          </p:nvPr>
        </p:nvSpPr>
        <p:spPr>
          <a:xfrm>
            <a:off x="364236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5" name="Text Placeholder 12">
            <a:extLst>
              <a:ext uri="{FF2B5EF4-FFF2-40B4-BE49-F238E27FC236}">
                <a16:creationId xmlns:a16="http://schemas.microsoft.com/office/drawing/2014/main" id="{DD1B9ECE-8B72-4E8C-BF0F-42BAD333E58F}"/>
              </a:ext>
            </a:extLst>
          </p:cNvPr>
          <p:cNvSpPr>
            <a:spLocks noGrp="1"/>
          </p:cNvSpPr>
          <p:nvPr>
            <p:ph type="body" sz="quarter" idx="21" hasCustomPrompt="1"/>
          </p:nvPr>
        </p:nvSpPr>
        <p:spPr>
          <a:xfrm>
            <a:off x="3642678"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6" name="Text Placeholder 12">
            <a:extLst>
              <a:ext uri="{FF2B5EF4-FFF2-40B4-BE49-F238E27FC236}">
                <a16:creationId xmlns:a16="http://schemas.microsoft.com/office/drawing/2014/main" id="{CC01C00D-D845-4EA4-ACEA-80430CEC0EAD}"/>
              </a:ext>
            </a:extLst>
          </p:cNvPr>
          <p:cNvSpPr>
            <a:spLocks noGrp="1"/>
          </p:cNvSpPr>
          <p:nvPr>
            <p:ph type="body" sz="quarter" idx="22" hasCustomPrompt="1"/>
          </p:nvPr>
        </p:nvSpPr>
        <p:spPr>
          <a:xfrm>
            <a:off x="3642360"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0" name="Picture Placeholder 7">
            <a:extLst>
              <a:ext uri="{FF2B5EF4-FFF2-40B4-BE49-F238E27FC236}">
                <a16:creationId xmlns:a16="http://schemas.microsoft.com/office/drawing/2014/main" id="{E36DA0C1-756A-41EF-BD41-B210DAD57AC5}"/>
              </a:ext>
            </a:extLst>
          </p:cNvPr>
          <p:cNvSpPr>
            <a:spLocks noGrp="1"/>
          </p:cNvSpPr>
          <p:nvPr>
            <p:ph type="pic" sz="quarter" idx="17"/>
          </p:nvPr>
        </p:nvSpPr>
        <p:spPr>
          <a:xfrm>
            <a:off x="644652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7" name="Text Placeholder 12">
            <a:extLst>
              <a:ext uri="{FF2B5EF4-FFF2-40B4-BE49-F238E27FC236}">
                <a16:creationId xmlns:a16="http://schemas.microsoft.com/office/drawing/2014/main" id="{22C7D19B-8BCA-4A46-A531-C74F00C501A0}"/>
              </a:ext>
            </a:extLst>
          </p:cNvPr>
          <p:cNvSpPr>
            <a:spLocks noGrp="1"/>
          </p:cNvSpPr>
          <p:nvPr>
            <p:ph type="body" sz="quarter" idx="23" hasCustomPrompt="1"/>
          </p:nvPr>
        </p:nvSpPr>
        <p:spPr>
          <a:xfrm>
            <a:off x="6446204"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8" name="Text Placeholder 12">
            <a:extLst>
              <a:ext uri="{FF2B5EF4-FFF2-40B4-BE49-F238E27FC236}">
                <a16:creationId xmlns:a16="http://schemas.microsoft.com/office/drawing/2014/main" id="{A1BA12AE-AA7B-4898-AE4C-6EF1BF0293B3}"/>
              </a:ext>
            </a:extLst>
          </p:cNvPr>
          <p:cNvSpPr>
            <a:spLocks noGrp="1"/>
          </p:cNvSpPr>
          <p:nvPr>
            <p:ph type="body" sz="quarter" idx="24" hasCustomPrompt="1"/>
          </p:nvPr>
        </p:nvSpPr>
        <p:spPr>
          <a:xfrm>
            <a:off x="6445886"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1" name="Picture Placeholder 7">
            <a:extLst>
              <a:ext uri="{FF2B5EF4-FFF2-40B4-BE49-F238E27FC236}">
                <a16:creationId xmlns:a16="http://schemas.microsoft.com/office/drawing/2014/main" id="{C824A7A5-D0EA-414B-A57F-AFC09799DF81}"/>
              </a:ext>
            </a:extLst>
          </p:cNvPr>
          <p:cNvSpPr>
            <a:spLocks noGrp="1"/>
          </p:cNvSpPr>
          <p:nvPr>
            <p:ph type="pic" sz="quarter" idx="18"/>
          </p:nvPr>
        </p:nvSpPr>
        <p:spPr>
          <a:xfrm>
            <a:off x="925068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9" name="Text Placeholder 12">
            <a:extLst>
              <a:ext uri="{FF2B5EF4-FFF2-40B4-BE49-F238E27FC236}">
                <a16:creationId xmlns:a16="http://schemas.microsoft.com/office/drawing/2014/main" id="{0CCA0A92-44E0-4256-BDF5-D01C27404DC8}"/>
              </a:ext>
            </a:extLst>
          </p:cNvPr>
          <p:cNvSpPr>
            <a:spLocks noGrp="1"/>
          </p:cNvSpPr>
          <p:nvPr>
            <p:ph type="body" sz="quarter" idx="25" hasCustomPrompt="1"/>
          </p:nvPr>
        </p:nvSpPr>
        <p:spPr>
          <a:xfrm>
            <a:off x="9249412"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2">
            <a:extLst>
              <a:ext uri="{FF2B5EF4-FFF2-40B4-BE49-F238E27FC236}">
                <a16:creationId xmlns:a16="http://schemas.microsoft.com/office/drawing/2014/main" id="{16D5C7BE-6D3E-4E7E-BBE6-230B10C2F439}"/>
              </a:ext>
            </a:extLst>
          </p:cNvPr>
          <p:cNvSpPr>
            <a:spLocks noGrp="1"/>
          </p:cNvSpPr>
          <p:nvPr>
            <p:ph type="body" sz="quarter" idx="26" hasCustomPrompt="1"/>
          </p:nvPr>
        </p:nvSpPr>
        <p:spPr>
          <a:xfrm>
            <a:off x="9249094"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IT2090</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Lecture 10 - Prof Responsibilities and Code of Ethics</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08318679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Key concept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184910" y="1878096"/>
            <a:ext cx="4572000" cy="939209"/>
          </a:xfrm>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IT2090</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Content Placeholder 2">
            <a:extLst>
              <a:ext uri="{FF2B5EF4-FFF2-40B4-BE49-F238E27FC236}">
                <a16:creationId xmlns:a16="http://schemas.microsoft.com/office/drawing/2014/main" id="{4EF15002-67E4-4A4E-8458-C33E897B7F14}"/>
              </a:ext>
            </a:extLst>
          </p:cNvPr>
          <p:cNvSpPr>
            <a:spLocks noGrp="1"/>
          </p:cNvSpPr>
          <p:nvPr>
            <p:ph idx="1" hasCustomPrompt="1"/>
          </p:nvPr>
        </p:nvSpPr>
        <p:spPr>
          <a:xfrm>
            <a:off x="1184910" y="3184149"/>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5FEF5233-78E0-4693-B7BD-AB83F3704938}"/>
              </a:ext>
            </a:extLst>
          </p:cNvPr>
          <p:cNvSpPr>
            <a:spLocks noGrp="1"/>
          </p:cNvSpPr>
          <p:nvPr>
            <p:ph idx="16" hasCustomPrompt="1"/>
          </p:nvPr>
        </p:nvSpPr>
        <p:spPr>
          <a:xfrm>
            <a:off x="1184910" y="2888594"/>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0" name="Content Placeholder 2">
            <a:extLst>
              <a:ext uri="{FF2B5EF4-FFF2-40B4-BE49-F238E27FC236}">
                <a16:creationId xmlns:a16="http://schemas.microsoft.com/office/drawing/2014/main" id="{DAFFB0F1-B93F-405D-9BAC-C8487E8EAD32}"/>
              </a:ext>
            </a:extLst>
          </p:cNvPr>
          <p:cNvSpPr>
            <a:spLocks noGrp="1"/>
          </p:cNvSpPr>
          <p:nvPr>
            <p:ph idx="18" hasCustomPrompt="1"/>
          </p:nvPr>
        </p:nvSpPr>
        <p:spPr>
          <a:xfrm>
            <a:off x="1184910" y="4340145"/>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78DECC8A-9731-47C9-ADC8-DB414C006D1F}"/>
              </a:ext>
            </a:extLst>
          </p:cNvPr>
          <p:cNvSpPr>
            <a:spLocks noGrp="1"/>
          </p:cNvSpPr>
          <p:nvPr>
            <p:ph idx="19" hasCustomPrompt="1"/>
          </p:nvPr>
        </p:nvSpPr>
        <p:spPr>
          <a:xfrm>
            <a:off x="1184910" y="4044590"/>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Tree>
    <p:extLst>
      <p:ext uri="{BB962C8B-B14F-4D97-AF65-F5344CB8AC3E}">
        <p14:creationId xmlns:p14="http://schemas.microsoft.com/office/powerpoint/2010/main" val="46099621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8" name="Picture Placeholder 13" descr="close up photo of leaves&#10;">
            <a:extLst>
              <a:ext uri="{FF2B5EF4-FFF2-40B4-BE49-F238E27FC236}">
                <a16:creationId xmlns:a16="http://schemas.microsoft.com/office/drawing/2014/main" id="{5B334254-BCFF-4714-B7C4-38E7C0814F60}"/>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6CFE1AAB-5EBC-4913-9A1E-DBC69C761B22}"/>
              </a:ext>
            </a:extLst>
          </p:cNvPr>
          <p:cNvSpPr/>
          <p:nvPr userDrawn="1"/>
        </p:nvSpPr>
        <p:spPr>
          <a:xfrm>
            <a:off x="4066032" y="0"/>
            <a:ext cx="4059936" cy="6858000"/>
          </a:xfrm>
          <a:prstGeom prst="rect">
            <a:avLst/>
          </a:prstGeom>
          <a:solidFill>
            <a:schemeClr val="accent5">
              <a:lumMod val="9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4724400" y="2450592"/>
            <a:ext cx="2743200" cy="640080"/>
          </a:xfrm>
        </p:spPr>
        <p:txBody>
          <a:bodyPr>
            <a:noAutofit/>
          </a:bodyPr>
          <a:lstStyle>
            <a:lvl1pPr algn="ct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4724400" y="3566160"/>
            <a:ext cx="2743200" cy="2651760"/>
          </a:xfrm>
        </p:spPr>
        <p:txBody>
          <a:bodyPr>
            <a:normAutofit/>
          </a:bodyPr>
          <a:lstStyle>
            <a:lvl1pPr marL="0" indent="0" algn="ctr">
              <a:buNone/>
              <a:defRPr sz="180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85000"/>
                  </a:schemeClr>
                </a:solidFill>
              </a:defRPr>
            </a:lvl1pPr>
          </a:lstStyle>
          <a:p>
            <a:r>
              <a:rPr lang="en-US"/>
              <a:t>IT2090</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lumMod val="8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91934775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F1A6F-FEBE-5C56-7F96-97792E73E97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06FDBE6-A72A-33D4-F6DB-313140D146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EAE8FDA-346E-E9CC-654A-D448A05FC907}"/>
              </a:ext>
            </a:extLst>
          </p:cNvPr>
          <p:cNvSpPr>
            <a:spLocks noGrp="1"/>
          </p:cNvSpPr>
          <p:nvPr>
            <p:ph type="dt" sz="half" idx="10"/>
          </p:nvPr>
        </p:nvSpPr>
        <p:spPr/>
        <p:txBody>
          <a:bodyPr/>
          <a:lstStyle/>
          <a:p>
            <a:r>
              <a:rPr lang="en-US"/>
              <a:t>IT2090</a:t>
            </a:r>
            <a:endParaRPr lang="en-US" dirty="0"/>
          </a:p>
        </p:txBody>
      </p:sp>
      <p:sp>
        <p:nvSpPr>
          <p:cNvPr id="5" name="Footer Placeholder 4">
            <a:extLst>
              <a:ext uri="{FF2B5EF4-FFF2-40B4-BE49-F238E27FC236}">
                <a16:creationId xmlns:a16="http://schemas.microsoft.com/office/drawing/2014/main" id="{210499B4-12D2-D617-CEAD-8C6D160606AC}"/>
              </a:ext>
            </a:extLst>
          </p:cNvPr>
          <p:cNvSpPr>
            <a:spLocks noGrp="1"/>
          </p:cNvSpPr>
          <p:nvPr>
            <p:ph type="ftr" sz="quarter" idx="11"/>
          </p:nvPr>
        </p:nvSpPr>
        <p:spPr/>
        <p:txBody>
          <a:body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02B5AC68-E89F-A780-2D0A-78CADA6770FE}"/>
              </a:ext>
            </a:extLst>
          </p:cNvPr>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42590078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F029B-83A8-FCBD-F6CE-08FC34C986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042F1F4-352E-1E4C-3FC4-DFAB6FF085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F9065B-151A-EE35-F254-9C66856EB5A5}"/>
              </a:ext>
            </a:extLst>
          </p:cNvPr>
          <p:cNvSpPr>
            <a:spLocks noGrp="1"/>
          </p:cNvSpPr>
          <p:nvPr>
            <p:ph type="dt" sz="half" idx="10"/>
          </p:nvPr>
        </p:nvSpPr>
        <p:spPr/>
        <p:txBody>
          <a:bodyPr/>
          <a:lstStyle/>
          <a:p>
            <a:r>
              <a:rPr lang="en-US"/>
              <a:t>IT2090</a:t>
            </a:r>
            <a:endParaRPr lang="en-US" dirty="0"/>
          </a:p>
        </p:txBody>
      </p:sp>
      <p:sp>
        <p:nvSpPr>
          <p:cNvPr id="5" name="Footer Placeholder 4">
            <a:extLst>
              <a:ext uri="{FF2B5EF4-FFF2-40B4-BE49-F238E27FC236}">
                <a16:creationId xmlns:a16="http://schemas.microsoft.com/office/drawing/2014/main" id="{B91AE07E-C46D-AE70-4B1E-D26F45AC05B6}"/>
              </a:ext>
            </a:extLst>
          </p:cNvPr>
          <p:cNvSpPr>
            <a:spLocks noGrp="1"/>
          </p:cNvSpPr>
          <p:nvPr>
            <p:ph type="ftr" sz="quarter" idx="11"/>
          </p:nvPr>
        </p:nvSpPr>
        <p:spPr/>
        <p:txBody>
          <a:body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9C916D7D-61C9-1702-45A5-AD874DCC2C9F}"/>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26537109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DE01E-1477-AB73-4C97-E625783F38B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6583B1-99F9-AF91-5B2C-9905B08564A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44D67EE-FBF9-A7C6-A360-6BA9B0C3E056}"/>
              </a:ext>
            </a:extLst>
          </p:cNvPr>
          <p:cNvSpPr>
            <a:spLocks noGrp="1"/>
          </p:cNvSpPr>
          <p:nvPr>
            <p:ph type="dt" sz="half" idx="10"/>
          </p:nvPr>
        </p:nvSpPr>
        <p:spPr/>
        <p:txBody>
          <a:bodyPr/>
          <a:lstStyle/>
          <a:p>
            <a:r>
              <a:rPr lang="en-US"/>
              <a:t>IT2090</a:t>
            </a:r>
            <a:endParaRPr lang="en-US" dirty="0"/>
          </a:p>
        </p:txBody>
      </p:sp>
      <p:sp>
        <p:nvSpPr>
          <p:cNvPr id="5" name="Footer Placeholder 4">
            <a:extLst>
              <a:ext uri="{FF2B5EF4-FFF2-40B4-BE49-F238E27FC236}">
                <a16:creationId xmlns:a16="http://schemas.microsoft.com/office/drawing/2014/main" id="{F2FE634C-3BE2-99A5-A4C1-8FBB064FB0F1}"/>
              </a:ext>
            </a:extLst>
          </p:cNvPr>
          <p:cNvSpPr>
            <a:spLocks noGrp="1"/>
          </p:cNvSpPr>
          <p:nvPr>
            <p:ph type="ftr" sz="quarter" idx="11"/>
          </p:nvPr>
        </p:nvSpPr>
        <p:spPr/>
        <p:txBody>
          <a:body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6C9CAD67-A547-88DC-9BA0-C572DE7DD5DC}"/>
              </a:ext>
            </a:extLst>
          </p:cNvPr>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83059200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87704-F941-78FA-2407-E868469A408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7A6B90-72FA-09BD-2ACA-79A332002DA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32275C4-500A-CBD1-17C0-831180F8FB3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80DF347-CE83-13A4-11ED-DA1E691B2D18}"/>
              </a:ext>
            </a:extLst>
          </p:cNvPr>
          <p:cNvSpPr>
            <a:spLocks noGrp="1"/>
          </p:cNvSpPr>
          <p:nvPr>
            <p:ph type="dt" sz="half" idx="10"/>
          </p:nvPr>
        </p:nvSpPr>
        <p:spPr/>
        <p:txBody>
          <a:bodyPr/>
          <a:lstStyle/>
          <a:p>
            <a:pPr>
              <a:defRPr/>
            </a:pPr>
            <a:r>
              <a:rPr lang="en-US"/>
              <a:t>IT2090</a:t>
            </a:r>
          </a:p>
        </p:txBody>
      </p:sp>
      <p:sp>
        <p:nvSpPr>
          <p:cNvPr id="6" name="Footer Placeholder 5">
            <a:extLst>
              <a:ext uri="{FF2B5EF4-FFF2-40B4-BE49-F238E27FC236}">
                <a16:creationId xmlns:a16="http://schemas.microsoft.com/office/drawing/2014/main" id="{220AEE76-BA6A-A8DB-1B94-55EBA96B967C}"/>
              </a:ext>
            </a:extLst>
          </p:cNvPr>
          <p:cNvSpPr>
            <a:spLocks noGrp="1"/>
          </p:cNvSpPr>
          <p:nvPr>
            <p:ph type="ftr" sz="quarter" idx="11"/>
          </p:nvPr>
        </p:nvSpPr>
        <p:spPr/>
        <p:txBody>
          <a:bodyPr/>
          <a:lstStyle/>
          <a:p>
            <a:pPr>
              <a:defRPr/>
            </a:pPr>
            <a:r>
              <a:rPr lang="en-US"/>
              <a:t>Lecture 10 - Prof Responsibilities and Code of Ethics</a:t>
            </a:r>
          </a:p>
        </p:txBody>
      </p:sp>
      <p:sp>
        <p:nvSpPr>
          <p:cNvPr id="7" name="Slide Number Placeholder 6">
            <a:extLst>
              <a:ext uri="{FF2B5EF4-FFF2-40B4-BE49-F238E27FC236}">
                <a16:creationId xmlns:a16="http://schemas.microsoft.com/office/drawing/2014/main" id="{DA446FAC-AD7E-758B-EC1B-2485F4339EE7}"/>
              </a:ext>
            </a:extLst>
          </p:cNvPr>
          <p:cNvSpPr>
            <a:spLocks noGrp="1"/>
          </p:cNvSpPr>
          <p:nvPr>
            <p:ph type="sldNum" sz="quarter" idx="12"/>
          </p:nvPr>
        </p:nvSpPr>
        <p:spPr/>
        <p:txBody>
          <a:bodyPr/>
          <a:lstStyle/>
          <a:p>
            <a:fld id="{657FB8D6-6DBC-4B4B-A3AD-409E5888E191}" type="slidenum">
              <a:rPr lang="en-US" altLang="en-US" smtClean="0"/>
              <a:pPr/>
              <a:t>‹#›</a:t>
            </a:fld>
            <a:endParaRPr lang="en-US" altLang="en-US"/>
          </a:p>
        </p:txBody>
      </p:sp>
    </p:spTree>
    <p:extLst>
      <p:ext uri="{BB962C8B-B14F-4D97-AF65-F5344CB8AC3E}">
        <p14:creationId xmlns:p14="http://schemas.microsoft.com/office/powerpoint/2010/main" val="139853030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D4280-5C89-8C57-EAE9-9D629497662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AD1BEB9-5B84-BAD6-274A-6F4CE99DB6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41D649-9AF6-8316-D633-0A4E8555E80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47994C-5FA0-FDC4-E674-6B9AD3A356A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9D633D8-C9F1-F075-0880-80003EF65A4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B4AA5D6-50CA-84E3-8FB9-FC73B07668E5}"/>
              </a:ext>
            </a:extLst>
          </p:cNvPr>
          <p:cNvSpPr>
            <a:spLocks noGrp="1"/>
          </p:cNvSpPr>
          <p:nvPr>
            <p:ph type="dt" sz="half" idx="10"/>
          </p:nvPr>
        </p:nvSpPr>
        <p:spPr/>
        <p:txBody>
          <a:bodyPr/>
          <a:lstStyle/>
          <a:p>
            <a:r>
              <a:rPr lang="en-US"/>
              <a:t>IT2090</a:t>
            </a:r>
            <a:endParaRPr lang="en-US" dirty="0"/>
          </a:p>
        </p:txBody>
      </p:sp>
      <p:sp>
        <p:nvSpPr>
          <p:cNvPr id="8" name="Footer Placeholder 7">
            <a:extLst>
              <a:ext uri="{FF2B5EF4-FFF2-40B4-BE49-F238E27FC236}">
                <a16:creationId xmlns:a16="http://schemas.microsoft.com/office/drawing/2014/main" id="{832791FF-2176-71C6-D4E0-3BC3FF6544BE}"/>
              </a:ext>
            </a:extLst>
          </p:cNvPr>
          <p:cNvSpPr>
            <a:spLocks noGrp="1"/>
          </p:cNvSpPr>
          <p:nvPr>
            <p:ph type="ftr" sz="quarter" idx="11"/>
          </p:nvPr>
        </p:nvSpPr>
        <p:spPr/>
        <p:txBody>
          <a:bodyPr/>
          <a:lstStyle/>
          <a:p>
            <a:r>
              <a:rPr lang="en-US"/>
              <a:t>Lecture 10 - Prof Responsibilities and Code of Ethics</a:t>
            </a:r>
            <a:endParaRPr lang="en-US" dirty="0"/>
          </a:p>
        </p:txBody>
      </p:sp>
      <p:sp>
        <p:nvSpPr>
          <p:cNvPr id="9" name="Slide Number Placeholder 8">
            <a:extLst>
              <a:ext uri="{FF2B5EF4-FFF2-40B4-BE49-F238E27FC236}">
                <a16:creationId xmlns:a16="http://schemas.microsoft.com/office/drawing/2014/main" id="{C597EF16-A709-C9FB-2FAA-C4C368C4FF0F}"/>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80877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2FFEC-233E-1F30-AD20-E54F4D2CB21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832E5E6-774D-D278-C881-E3C4DBC41D91}"/>
              </a:ext>
            </a:extLst>
          </p:cNvPr>
          <p:cNvSpPr>
            <a:spLocks noGrp="1"/>
          </p:cNvSpPr>
          <p:nvPr>
            <p:ph type="dt" sz="half" idx="10"/>
          </p:nvPr>
        </p:nvSpPr>
        <p:spPr/>
        <p:txBody>
          <a:bodyPr/>
          <a:lstStyle/>
          <a:p>
            <a:r>
              <a:rPr lang="en-US"/>
              <a:t>IT2090</a:t>
            </a:r>
            <a:endParaRPr lang="en-US" dirty="0"/>
          </a:p>
        </p:txBody>
      </p:sp>
      <p:sp>
        <p:nvSpPr>
          <p:cNvPr id="4" name="Footer Placeholder 3">
            <a:extLst>
              <a:ext uri="{FF2B5EF4-FFF2-40B4-BE49-F238E27FC236}">
                <a16:creationId xmlns:a16="http://schemas.microsoft.com/office/drawing/2014/main" id="{80BBC48D-D49D-07B3-C151-4713DDEAC709}"/>
              </a:ext>
            </a:extLst>
          </p:cNvPr>
          <p:cNvSpPr>
            <a:spLocks noGrp="1"/>
          </p:cNvSpPr>
          <p:nvPr>
            <p:ph type="ftr" sz="quarter" idx="11"/>
          </p:nvPr>
        </p:nvSpPr>
        <p:spPr/>
        <p:txBody>
          <a:bodyPr/>
          <a:lstStyle/>
          <a:p>
            <a:r>
              <a:rPr lang="en-US"/>
              <a:t>Lecture 10 - Prof Responsibilities and Code of Ethics</a:t>
            </a:r>
            <a:endParaRPr lang="en-US" dirty="0"/>
          </a:p>
        </p:txBody>
      </p:sp>
      <p:sp>
        <p:nvSpPr>
          <p:cNvPr id="5" name="Slide Number Placeholder 4">
            <a:extLst>
              <a:ext uri="{FF2B5EF4-FFF2-40B4-BE49-F238E27FC236}">
                <a16:creationId xmlns:a16="http://schemas.microsoft.com/office/drawing/2014/main" id="{DD4544C0-1816-93EF-6455-3C8D8D44B13D}"/>
              </a:ext>
            </a:extLst>
          </p:cNvPr>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50904729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2FBA88-5B4E-8C67-4137-9F81B10BF5C7}"/>
              </a:ext>
            </a:extLst>
          </p:cNvPr>
          <p:cNvSpPr>
            <a:spLocks noGrp="1"/>
          </p:cNvSpPr>
          <p:nvPr>
            <p:ph type="dt" sz="half" idx="10"/>
          </p:nvPr>
        </p:nvSpPr>
        <p:spPr/>
        <p:txBody>
          <a:bodyPr/>
          <a:lstStyle/>
          <a:p>
            <a:r>
              <a:rPr lang="en-US"/>
              <a:t>IT2090</a:t>
            </a:r>
          </a:p>
        </p:txBody>
      </p:sp>
      <p:sp>
        <p:nvSpPr>
          <p:cNvPr id="3" name="Footer Placeholder 2">
            <a:extLst>
              <a:ext uri="{FF2B5EF4-FFF2-40B4-BE49-F238E27FC236}">
                <a16:creationId xmlns:a16="http://schemas.microsoft.com/office/drawing/2014/main" id="{01E01AFE-EF8F-F338-945D-174231C0E528}"/>
              </a:ext>
            </a:extLst>
          </p:cNvPr>
          <p:cNvSpPr>
            <a:spLocks noGrp="1"/>
          </p:cNvSpPr>
          <p:nvPr>
            <p:ph type="ftr" sz="quarter" idx="11"/>
          </p:nvPr>
        </p:nvSpPr>
        <p:spPr/>
        <p:txBody>
          <a:bodyPr/>
          <a:lstStyle/>
          <a:p>
            <a:r>
              <a:rPr lang="en-US"/>
              <a:t>Lecture 10 - Prof Responsibilities and Code of Ethics</a:t>
            </a:r>
          </a:p>
        </p:txBody>
      </p:sp>
      <p:sp>
        <p:nvSpPr>
          <p:cNvPr id="4" name="Slide Number Placeholder 3">
            <a:extLst>
              <a:ext uri="{FF2B5EF4-FFF2-40B4-BE49-F238E27FC236}">
                <a16:creationId xmlns:a16="http://schemas.microsoft.com/office/drawing/2014/main" id="{0508A58C-83EC-5C3C-205D-8D1774F4D369}"/>
              </a:ext>
            </a:extLst>
          </p:cNvPr>
          <p:cNvSpPr>
            <a:spLocks noGrp="1"/>
          </p:cNvSpPr>
          <p:nvPr>
            <p:ph type="sldNum" sz="quarter" idx="12"/>
          </p:nvPr>
        </p:nvSpPr>
        <p:spPr/>
        <p:txBody>
          <a:bodyPr/>
          <a:lstStyle/>
          <a:p>
            <a:fld id="{71AEA05C-BF42-4839-AC58-BD9E99F1A276}" type="slidenum">
              <a:rPr lang="en-US" smtClean="0"/>
              <a:t>‹#›</a:t>
            </a:fld>
            <a:endParaRPr lang="en-US"/>
          </a:p>
        </p:txBody>
      </p:sp>
    </p:spTree>
    <p:extLst>
      <p:ext uri="{BB962C8B-B14F-4D97-AF65-F5344CB8AC3E}">
        <p14:creationId xmlns:p14="http://schemas.microsoft.com/office/powerpoint/2010/main" val="370281427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0DBB2-F155-5A7E-F1C6-FF433A9034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56FC584-1BFF-7E59-4AF9-0BD6E490742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536EEF-7826-1F9D-508F-14E6161E4F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F17FEC-34C2-8FA3-77C3-EBF25538D2CA}"/>
              </a:ext>
            </a:extLst>
          </p:cNvPr>
          <p:cNvSpPr>
            <a:spLocks noGrp="1"/>
          </p:cNvSpPr>
          <p:nvPr>
            <p:ph type="dt" sz="half" idx="10"/>
          </p:nvPr>
        </p:nvSpPr>
        <p:spPr/>
        <p:txBody>
          <a:bodyPr/>
          <a:lstStyle/>
          <a:p>
            <a:r>
              <a:rPr lang="en-US"/>
              <a:t>IT2090</a:t>
            </a:r>
            <a:endParaRPr lang="en-US" dirty="0"/>
          </a:p>
        </p:txBody>
      </p:sp>
      <p:sp>
        <p:nvSpPr>
          <p:cNvPr id="6" name="Footer Placeholder 5">
            <a:extLst>
              <a:ext uri="{FF2B5EF4-FFF2-40B4-BE49-F238E27FC236}">
                <a16:creationId xmlns:a16="http://schemas.microsoft.com/office/drawing/2014/main" id="{86756EC6-2ED1-D721-F61A-F796A651DCBC}"/>
              </a:ext>
            </a:extLst>
          </p:cNvPr>
          <p:cNvSpPr>
            <a:spLocks noGrp="1"/>
          </p:cNvSpPr>
          <p:nvPr>
            <p:ph type="ftr" sz="quarter" idx="11"/>
          </p:nvPr>
        </p:nvSpPr>
        <p:spPr/>
        <p:txBody>
          <a:bodyPr/>
          <a:lstStyle/>
          <a:p>
            <a:r>
              <a:rPr lang="en-US"/>
              <a:t>Lecture 10 - Prof Responsibilities and Code of Ethics</a:t>
            </a:r>
            <a:endParaRPr lang="en-US" dirty="0"/>
          </a:p>
        </p:txBody>
      </p:sp>
      <p:sp>
        <p:nvSpPr>
          <p:cNvPr id="7" name="Slide Number Placeholder 6">
            <a:extLst>
              <a:ext uri="{FF2B5EF4-FFF2-40B4-BE49-F238E27FC236}">
                <a16:creationId xmlns:a16="http://schemas.microsoft.com/office/drawing/2014/main" id="{372D2DE1-0573-B15D-05F1-DB74FF498B2C}"/>
              </a:ext>
            </a:extLst>
          </p:cNvPr>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810797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Org chart">
    <p:spTree>
      <p:nvGrpSpPr>
        <p:cNvPr id="1" name=""/>
        <p:cNvGrpSpPr/>
        <p:nvPr/>
      </p:nvGrpSpPr>
      <p:grpSpPr>
        <a:xfrm>
          <a:off x="0" y="0"/>
          <a:ext cx="0" cy="0"/>
          <a:chOff x="0" y="0"/>
          <a:chExt cx="0" cy="0"/>
        </a:xfrm>
      </p:grpSpPr>
      <p:pic>
        <p:nvPicPr>
          <p:cNvPr id="8" name="Picture Placeholder 38">
            <a:extLst>
              <a:ext uri="{FF2B5EF4-FFF2-40B4-BE49-F238E27FC236}">
                <a16:creationId xmlns:a16="http://schemas.microsoft.com/office/drawing/2014/main" id="{FCA6EB2C-E8DA-46AE-AD91-63B890E4AC3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IT2090</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Lecture 10 - Prof Responsibilities and Code of Ethics</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21" name="SmartArt Placeholder 20">
            <a:extLst>
              <a:ext uri="{FF2B5EF4-FFF2-40B4-BE49-F238E27FC236}">
                <a16:creationId xmlns:a16="http://schemas.microsoft.com/office/drawing/2014/main" id="{22DDECCB-0586-4A4E-B5E8-F4F3A0C4DD2C}"/>
              </a:ext>
            </a:extLst>
          </p:cNvPr>
          <p:cNvSpPr>
            <a:spLocks noGrp="1"/>
          </p:cNvSpPr>
          <p:nvPr>
            <p:ph type="dgm" sz="quarter" idx="27"/>
          </p:nvPr>
        </p:nvSpPr>
        <p:spPr>
          <a:xfrm>
            <a:off x="1088136" y="2039112"/>
            <a:ext cx="10515600" cy="3960812"/>
          </a:xfrm>
        </p:spPr>
        <p:txBody>
          <a:bodyPr/>
          <a:lstStyle/>
          <a:p>
            <a:r>
              <a:rPr lang="en-US"/>
              <a:t>Click icon to add SmartArt graphic</a:t>
            </a:r>
            <a:endParaRPr lang="en-US" dirty="0"/>
          </a:p>
        </p:txBody>
      </p:sp>
    </p:spTree>
    <p:extLst>
      <p:ext uri="{BB962C8B-B14F-4D97-AF65-F5344CB8AC3E}">
        <p14:creationId xmlns:p14="http://schemas.microsoft.com/office/powerpoint/2010/main" val="131815909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EC93D-76C3-DE86-2DE8-52D91BB1A8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827DF9B-FECE-9CE2-3BC6-CCF21C3AF6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E8B3A81-FC67-31F2-59D1-42A8730234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A17D9D-C0EB-411E-4C36-CA7AD0E8A5CC}"/>
              </a:ext>
            </a:extLst>
          </p:cNvPr>
          <p:cNvSpPr>
            <a:spLocks noGrp="1"/>
          </p:cNvSpPr>
          <p:nvPr>
            <p:ph type="dt" sz="half" idx="10"/>
          </p:nvPr>
        </p:nvSpPr>
        <p:spPr/>
        <p:txBody>
          <a:bodyPr/>
          <a:lstStyle/>
          <a:p>
            <a:r>
              <a:rPr lang="en-US"/>
              <a:t>IT2090</a:t>
            </a:r>
            <a:endParaRPr lang="en-US" dirty="0"/>
          </a:p>
        </p:txBody>
      </p:sp>
      <p:sp>
        <p:nvSpPr>
          <p:cNvPr id="6" name="Footer Placeholder 5">
            <a:extLst>
              <a:ext uri="{FF2B5EF4-FFF2-40B4-BE49-F238E27FC236}">
                <a16:creationId xmlns:a16="http://schemas.microsoft.com/office/drawing/2014/main" id="{A30BA8DD-8E2A-D88F-D504-918B970A0D44}"/>
              </a:ext>
            </a:extLst>
          </p:cNvPr>
          <p:cNvSpPr>
            <a:spLocks noGrp="1"/>
          </p:cNvSpPr>
          <p:nvPr>
            <p:ph type="ftr" sz="quarter" idx="11"/>
          </p:nvPr>
        </p:nvSpPr>
        <p:spPr/>
        <p:txBody>
          <a:bodyPr/>
          <a:lstStyle/>
          <a:p>
            <a:r>
              <a:rPr lang="en-US"/>
              <a:t>Lecture 10 - Prof Responsibilities and Code of Ethics</a:t>
            </a:r>
            <a:endParaRPr lang="en-US" dirty="0"/>
          </a:p>
        </p:txBody>
      </p:sp>
      <p:sp>
        <p:nvSpPr>
          <p:cNvPr id="7" name="Slide Number Placeholder 6">
            <a:extLst>
              <a:ext uri="{FF2B5EF4-FFF2-40B4-BE49-F238E27FC236}">
                <a16:creationId xmlns:a16="http://schemas.microsoft.com/office/drawing/2014/main" id="{8DE57BAC-A615-9ABC-AD6F-075D01904C73}"/>
              </a:ext>
            </a:extLst>
          </p:cNvPr>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02626393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A9B10-8F85-EB5D-745A-09AF958E4F5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31EEB73-6D17-7C87-39A0-E2F40A194F9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8BA531-7756-BFD1-9B58-41FAFAEBFC5C}"/>
              </a:ext>
            </a:extLst>
          </p:cNvPr>
          <p:cNvSpPr>
            <a:spLocks noGrp="1"/>
          </p:cNvSpPr>
          <p:nvPr>
            <p:ph type="dt" sz="half" idx="10"/>
          </p:nvPr>
        </p:nvSpPr>
        <p:spPr/>
        <p:txBody>
          <a:bodyPr/>
          <a:lstStyle/>
          <a:p>
            <a:r>
              <a:rPr lang="en-US"/>
              <a:t>IT2090</a:t>
            </a:r>
            <a:endParaRPr lang="en-US" dirty="0"/>
          </a:p>
        </p:txBody>
      </p:sp>
      <p:sp>
        <p:nvSpPr>
          <p:cNvPr id="5" name="Footer Placeholder 4">
            <a:extLst>
              <a:ext uri="{FF2B5EF4-FFF2-40B4-BE49-F238E27FC236}">
                <a16:creationId xmlns:a16="http://schemas.microsoft.com/office/drawing/2014/main" id="{ABE9FC7F-8C42-AE2D-770E-3ED692D49038}"/>
              </a:ext>
            </a:extLst>
          </p:cNvPr>
          <p:cNvSpPr>
            <a:spLocks noGrp="1"/>
          </p:cNvSpPr>
          <p:nvPr>
            <p:ph type="ftr" sz="quarter" idx="11"/>
          </p:nvPr>
        </p:nvSpPr>
        <p:spPr/>
        <p:txBody>
          <a:body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C3495FDE-00C0-6C46-5624-D8D28C5F95D2}"/>
              </a:ext>
            </a:extLst>
          </p:cNvPr>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2142663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A70ED2D-974E-57B5-D71E-A52F75F727B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2F14F04-61BB-5CBA-5B6A-F34E6A2A9DA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810CB5-DFFD-F6C6-8C40-AEDDE97C7006}"/>
              </a:ext>
            </a:extLst>
          </p:cNvPr>
          <p:cNvSpPr>
            <a:spLocks noGrp="1"/>
          </p:cNvSpPr>
          <p:nvPr>
            <p:ph type="dt" sz="half" idx="10"/>
          </p:nvPr>
        </p:nvSpPr>
        <p:spPr/>
        <p:txBody>
          <a:bodyPr/>
          <a:lstStyle/>
          <a:p>
            <a:r>
              <a:rPr lang="en-US"/>
              <a:t>IT2090</a:t>
            </a:r>
            <a:endParaRPr lang="en-US" dirty="0"/>
          </a:p>
        </p:txBody>
      </p:sp>
      <p:sp>
        <p:nvSpPr>
          <p:cNvPr id="5" name="Footer Placeholder 4">
            <a:extLst>
              <a:ext uri="{FF2B5EF4-FFF2-40B4-BE49-F238E27FC236}">
                <a16:creationId xmlns:a16="http://schemas.microsoft.com/office/drawing/2014/main" id="{68E886F8-C250-EE74-C187-3ABFB1DF46E1}"/>
              </a:ext>
            </a:extLst>
          </p:cNvPr>
          <p:cNvSpPr>
            <a:spLocks noGrp="1"/>
          </p:cNvSpPr>
          <p:nvPr>
            <p:ph type="ftr" sz="quarter" idx="11"/>
          </p:nvPr>
        </p:nvSpPr>
        <p:spPr/>
        <p:txBody>
          <a:body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4022D8F8-B9F5-00EC-F13E-E5092494CDE8}"/>
              </a:ext>
            </a:extLst>
          </p:cNvPr>
          <p:cNvSpPr>
            <a:spLocks noGrp="1"/>
          </p:cNvSpPr>
          <p:nvPr>
            <p:ph type="sldNum" sz="quarter" idx="12"/>
          </p:nvPr>
        </p:nvSpPr>
        <p:spPr/>
        <p:txBody>
          <a:body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94514056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10" name="Picture Placeholder 8" descr="photo of palm leaf on pink background&#10;">
            <a:extLst>
              <a:ext uri="{FF2B5EF4-FFF2-40B4-BE49-F238E27FC236}">
                <a16:creationId xmlns:a16="http://schemas.microsoft.com/office/drawing/2014/main" id="{E987AC57-CBB8-467C-8A39-019EA33D08D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3" name="Rectangle 12">
            <a:extLst>
              <a:ext uri="{FF2B5EF4-FFF2-40B4-BE49-F238E27FC236}">
                <a16:creationId xmlns:a16="http://schemas.microsoft.com/office/drawing/2014/main" id="{C11192F3-A424-430E-B4BC-525DF06AE72E}"/>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730584" y="1901952"/>
            <a:ext cx="3937416" cy="2387600"/>
          </a:xfrm>
        </p:spPr>
        <p:txBody>
          <a:bodyPr anchor="b">
            <a:normAutofit/>
          </a:bodyPr>
          <a:lstStyle>
            <a:lvl1pPr algn="l">
              <a:defRPr sz="4000"/>
            </a:lvl1pPr>
          </a:lstStyle>
          <a:p>
            <a:r>
              <a:rPr lang="en-US"/>
              <a:t>Click to edit Master title style</a:t>
            </a:r>
            <a:endParaRPr lang="en-US" dirty="0"/>
          </a:p>
        </p:txBody>
      </p:sp>
      <p:sp>
        <p:nvSpPr>
          <p:cNvPr id="9" name="Subtitle 2">
            <a:extLst>
              <a:ext uri="{FF2B5EF4-FFF2-40B4-BE49-F238E27FC236}">
                <a16:creationId xmlns:a16="http://schemas.microsoft.com/office/drawing/2014/main" id="{8FD8B2AA-F7CC-4211-87D1-ABF49E99949D}"/>
              </a:ext>
            </a:extLst>
          </p:cNvPr>
          <p:cNvSpPr>
            <a:spLocks noGrp="1"/>
          </p:cNvSpPr>
          <p:nvPr>
            <p:ph type="subTitle" idx="1"/>
          </p:nvPr>
        </p:nvSpPr>
        <p:spPr>
          <a:xfrm>
            <a:off x="6730584" y="4379976"/>
            <a:ext cx="3937416" cy="57279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Picture Placeholder 10">
            <a:extLst>
              <a:ext uri="{FF2B5EF4-FFF2-40B4-BE49-F238E27FC236}">
                <a16:creationId xmlns:a16="http://schemas.microsoft.com/office/drawing/2014/main" id="{8CAF1BA5-EAFF-4D55-A445-675B1CEF4894}"/>
              </a:ext>
            </a:extLst>
          </p:cNvPr>
          <p:cNvSpPr>
            <a:spLocks noGrp="1"/>
          </p:cNvSpPr>
          <p:nvPr>
            <p:ph type="pic" sz="quarter" idx="15"/>
          </p:nvPr>
        </p:nvSpPr>
        <p:spPr>
          <a:xfrm>
            <a:off x="1393825" y="1143000"/>
            <a:ext cx="5029200" cy="4572000"/>
          </a:xfrm>
          <a:solidFill>
            <a:schemeClr val="accent4"/>
          </a:solidFill>
        </p:spPr>
        <p:txBody>
          <a:bodyPr/>
          <a:lstStyle/>
          <a:p>
            <a:r>
              <a:rPr lang="en-US"/>
              <a:t>Click icon to add picture</a:t>
            </a:r>
            <a:endParaRPr lang="en-US" dirty="0"/>
          </a:p>
        </p:txBody>
      </p:sp>
    </p:spTree>
    <p:extLst>
      <p:ext uri="{BB962C8B-B14F-4D97-AF65-F5344CB8AC3E}">
        <p14:creationId xmlns:p14="http://schemas.microsoft.com/office/powerpoint/2010/main" val="137752976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Mission Statement">
    <p:spTree>
      <p:nvGrpSpPr>
        <p:cNvPr id="1" name=""/>
        <p:cNvGrpSpPr/>
        <p:nvPr/>
      </p:nvGrpSpPr>
      <p:grpSpPr>
        <a:xfrm>
          <a:off x="0" y="0"/>
          <a:ext cx="0" cy="0"/>
          <a:chOff x="0" y="0"/>
          <a:chExt cx="0" cy="0"/>
        </a:xfrm>
      </p:grpSpPr>
      <p:pic>
        <p:nvPicPr>
          <p:cNvPr id="9" name="Picture Placeholder 8" descr="Photo of palm tree leaves&#10;">
            <a:extLst>
              <a:ext uri="{FF2B5EF4-FFF2-40B4-BE49-F238E27FC236}">
                <a16:creationId xmlns:a16="http://schemas.microsoft.com/office/drawing/2014/main" id="{A048BE5A-008A-4FF6-883D-F5F006940AB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0" name="Rectangle 9">
            <a:extLst>
              <a:ext uri="{FF2B5EF4-FFF2-40B4-BE49-F238E27FC236}">
                <a16:creationId xmlns:a16="http://schemas.microsoft.com/office/drawing/2014/main" id="{B581EE29-7D44-4587-82CF-1233814B7533}"/>
              </a:ext>
            </a:extLst>
          </p:cNvPr>
          <p:cNvSpPr/>
          <p:nvPr userDrawn="1"/>
        </p:nvSpPr>
        <p:spPr>
          <a:xfrm>
            <a:off x="915924" y="777240"/>
            <a:ext cx="10360152" cy="530352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icture Placeholder 10">
            <a:extLst>
              <a:ext uri="{FF2B5EF4-FFF2-40B4-BE49-F238E27FC236}">
                <a16:creationId xmlns:a16="http://schemas.microsoft.com/office/drawing/2014/main" id="{D9DE5763-72AE-43A2-A15B-0A85851E826B}"/>
              </a:ext>
            </a:extLst>
          </p:cNvPr>
          <p:cNvSpPr>
            <a:spLocks noGrp="1"/>
          </p:cNvSpPr>
          <p:nvPr>
            <p:ph type="pic" sz="quarter" idx="15"/>
          </p:nvPr>
        </p:nvSpPr>
        <p:spPr>
          <a:xfrm>
            <a:off x="6099048" y="777240"/>
            <a:ext cx="5184648" cy="5303520"/>
          </a:xfrm>
          <a:solidFill>
            <a:schemeClr val="accent4"/>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463040" y="1828800"/>
            <a:ext cx="4087368" cy="841248"/>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463040" y="2799983"/>
            <a:ext cx="4087368" cy="2203704"/>
          </a:xfrm>
        </p:spPr>
        <p:txBody>
          <a:bodyPr>
            <a:normAutofit/>
          </a:bodyPr>
          <a:lstStyle>
            <a:lvl1pPr marL="0" indent="0">
              <a:lnSpc>
                <a:spcPts val="22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75000"/>
                  </a:schemeClr>
                </a:solidFill>
              </a:defRPr>
            </a:lvl1pPr>
          </a:lstStyle>
          <a:p>
            <a:r>
              <a:rPr lang="en-US"/>
              <a:t>IT2090</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62764212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pic>
        <p:nvPicPr>
          <p:cNvPr id="21" name="Picture Placeholder 64">
            <a:extLst>
              <a:ext uri="{FF2B5EF4-FFF2-40B4-BE49-F238E27FC236}">
                <a16:creationId xmlns:a16="http://schemas.microsoft.com/office/drawing/2014/main" id="{D73C250B-F170-486D-A636-FAA4ED926C3C}"/>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1588"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DAE32DAA-2F83-4F0B-B593-EAEC38A22BFF}"/>
              </a:ext>
            </a:extLst>
          </p:cNvPr>
          <p:cNvSpPr>
            <a:spLocks noGrp="1"/>
          </p:cNvSpPr>
          <p:nvPr>
            <p:ph type="pic" sz="quarter" idx="15"/>
          </p:nvPr>
        </p:nvSpPr>
        <p:spPr>
          <a:xfrm>
            <a:off x="83820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6F62CE30-AF00-49C9-BB4C-FF4623AE4882}"/>
              </a:ext>
            </a:extLst>
          </p:cNvPr>
          <p:cNvSpPr>
            <a:spLocks noGrp="1"/>
          </p:cNvSpPr>
          <p:nvPr>
            <p:ph type="body" sz="quarter" idx="19" hasCustomPrompt="1"/>
          </p:nvPr>
        </p:nvSpPr>
        <p:spPr>
          <a:xfrm>
            <a:off x="838200"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2">
            <a:extLst>
              <a:ext uri="{FF2B5EF4-FFF2-40B4-BE49-F238E27FC236}">
                <a16:creationId xmlns:a16="http://schemas.microsoft.com/office/drawing/2014/main" id="{11E27B3C-F9CB-489A-B87D-B019E802464C}"/>
              </a:ext>
            </a:extLst>
          </p:cNvPr>
          <p:cNvSpPr>
            <a:spLocks noGrp="1"/>
          </p:cNvSpPr>
          <p:nvPr>
            <p:ph type="body" sz="quarter" idx="20" hasCustomPrompt="1"/>
          </p:nvPr>
        </p:nvSpPr>
        <p:spPr>
          <a:xfrm>
            <a:off x="837882"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9" name="Picture Placeholder 7">
            <a:extLst>
              <a:ext uri="{FF2B5EF4-FFF2-40B4-BE49-F238E27FC236}">
                <a16:creationId xmlns:a16="http://schemas.microsoft.com/office/drawing/2014/main" id="{DE0F61DF-6086-4D91-A1DB-0C91BD225C02}"/>
              </a:ext>
            </a:extLst>
          </p:cNvPr>
          <p:cNvSpPr>
            <a:spLocks noGrp="1"/>
          </p:cNvSpPr>
          <p:nvPr>
            <p:ph type="pic" sz="quarter" idx="16"/>
          </p:nvPr>
        </p:nvSpPr>
        <p:spPr>
          <a:xfrm>
            <a:off x="364236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5" name="Text Placeholder 12">
            <a:extLst>
              <a:ext uri="{FF2B5EF4-FFF2-40B4-BE49-F238E27FC236}">
                <a16:creationId xmlns:a16="http://schemas.microsoft.com/office/drawing/2014/main" id="{DD1B9ECE-8B72-4E8C-BF0F-42BAD333E58F}"/>
              </a:ext>
            </a:extLst>
          </p:cNvPr>
          <p:cNvSpPr>
            <a:spLocks noGrp="1"/>
          </p:cNvSpPr>
          <p:nvPr>
            <p:ph type="body" sz="quarter" idx="21" hasCustomPrompt="1"/>
          </p:nvPr>
        </p:nvSpPr>
        <p:spPr>
          <a:xfrm>
            <a:off x="3642678"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6" name="Text Placeholder 12">
            <a:extLst>
              <a:ext uri="{FF2B5EF4-FFF2-40B4-BE49-F238E27FC236}">
                <a16:creationId xmlns:a16="http://schemas.microsoft.com/office/drawing/2014/main" id="{CC01C00D-D845-4EA4-ACEA-80430CEC0EAD}"/>
              </a:ext>
            </a:extLst>
          </p:cNvPr>
          <p:cNvSpPr>
            <a:spLocks noGrp="1"/>
          </p:cNvSpPr>
          <p:nvPr>
            <p:ph type="body" sz="quarter" idx="22" hasCustomPrompt="1"/>
          </p:nvPr>
        </p:nvSpPr>
        <p:spPr>
          <a:xfrm>
            <a:off x="3642360"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0" name="Picture Placeholder 7">
            <a:extLst>
              <a:ext uri="{FF2B5EF4-FFF2-40B4-BE49-F238E27FC236}">
                <a16:creationId xmlns:a16="http://schemas.microsoft.com/office/drawing/2014/main" id="{E36DA0C1-756A-41EF-BD41-B210DAD57AC5}"/>
              </a:ext>
            </a:extLst>
          </p:cNvPr>
          <p:cNvSpPr>
            <a:spLocks noGrp="1"/>
          </p:cNvSpPr>
          <p:nvPr>
            <p:ph type="pic" sz="quarter" idx="17"/>
          </p:nvPr>
        </p:nvSpPr>
        <p:spPr>
          <a:xfrm>
            <a:off x="644652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7" name="Text Placeholder 12">
            <a:extLst>
              <a:ext uri="{FF2B5EF4-FFF2-40B4-BE49-F238E27FC236}">
                <a16:creationId xmlns:a16="http://schemas.microsoft.com/office/drawing/2014/main" id="{22C7D19B-8BCA-4A46-A531-C74F00C501A0}"/>
              </a:ext>
            </a:extLst>
          </p:cNvPr>
          <p:cNvSpPr>
            <a:spLocks noGrp="1"/>
          </p:cNvSpPr>
          <p:nvPr>
            <p:ph type="body" sz="quarter" idx="23" hasCustomPrompt="1"/>
          </p:nvPr>
        </p:nvSpPr>
        <p:spPr>
          <a:xfrm>
            <a:off x="6446204"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8" name="Text Placeholder 12">
            <a:extLst>
              <a:ext uri="{FF2B5EF4-FFF2-40B4-BE49-F238E27FC236}">
                <a16:creationId xmlns:a16="http://schemas.microsoft.com/office/drawing/2014/main" id="{A1BA12AE-AA7B-4898-AE4C-6EF1BF0293B3}"/>
              </a:ext>
            </a:extLst>
          </p:cNvPr>
          <p:cNvSpPr>
            <a:spLocks noGrp="1"/>
          </p:cNvSpPr>
          <p:nvPr>
            <p:ph type="body" sz="quarter" idx="24" hasCustomPrompt="1"/>
          </p:nvPr>
        </p:nvSpPr>
        <p:spPr>
          <a:xfrm>
            <a:off x="6445886"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1" name="Picture Placeholder 7">
            <a:extLst>
              <a:ext uri="{FF2B5EF4-FFF2-40B4-BE49-F238E27FC236}">
                <a16:creationId xmlns:a16="http://schemas.microsoft.com/office/drawing/2014/main" id="{C824A7A5-D0EA-414B-A57F-AFC09799DF81}"/>
              </a:ext>
            </a:extLst>
          </p:cNvPr>
          <p:cNvSpPr>
            <a:spLocks noGrp="1"/>
          </p:cNvSpPr>
          <p:nvPr>
            <p:ph type="pic" sz="quarter" idx="18"/>
          </p:nvPr>
        </p:nvSpPr>
        <p:spPr>
          <a:xfrm>
            <a:off x="925068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9" name="Text Placeholder 12">
            <a:extLst>
              <a:ext uri="{FF2B5EF4-FFF2-40B4-BE49-F238E27FC236}">
                <a16:creationId xmlns:a16="http://schemas.microsoft.com/office/drawing/2014/main" id="{0CCA0A92-44E0-4256-BDF5-D01C27404DC8}"/>
              </a:ext>
            </a:extLst>
          </p:cNvPr>
          <p:cNvSpPr>
            <a:spLocks noGrp="1"/>
          </p:cNvSpPr>
          <p:nvPr>
            <p:ph type="body" sz="quarter" idx="25" hasCustomPrompt="1"/>
          </p:nvPr>
        </p:nvSpPr>
        <p:spPr>
          <a:xfrm>
            <a:off x="9249412"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2">
            <a:extLst>
              <a:ext uri="{FF2B5EF4-FFF2-40B4-BE49-F238E27FC236}">
                <a16:creationId xmlns:a16="http://schemas.microsoft.com/office/drawing/2014/main" id="{16D5C7BE-6D3E-4E7E-BBE6-230B10C2F439}"/>
              </a:ext>
            </a:extLst>
          </p:cNvPr>
          <p:cNvSpPr>
            <a:spLocks noGrp="1"/>
          </p:cNvSpPr>
          <p:nvPr>
            <p:ph type="body" sz="quarter" idx="26" hasCustomPrompt="1"/>
          </p:nvPr>
        </p:nvSpPr>
        <p:spPr>
          <a:xfrm>
            <a:off x="9249094"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IT2090</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Lecture 10 - Prof Responsibilities and Code of Ethics</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47637193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_Org chart">
    <p:spTree>
      <p:nvGrpSpPr>
        <p:cNvPr id="1" name=""/>
        <p:cNvGrpSpPr/>
        <p:nvPr/>
      </p:nvGrpSpPr>
      <p:grpSpPr>
        <a:xfrm>
          <a:off x="0" y="0"/>
          <a:ext cx="0" cy="0"/>
          <a:chOff x="0" y="0"/>
          <a:chExt cx="0" cy="0"/>
        </a:xfrm>
      </p:grpSpPr>
      <p:pic>
        <p:nvPicPr>
          <p:cNvPr id="8" name="Picture Placeholder 38">
            <a:extLst>
              <a:ext uri="{FF2B5EF4-FFF2-40B4-BE49-F238E27FC236}">
                <a16:creationId xmlns:a16="http://schemas.microsoft.com/office/drawing/2014/main" id="{FCA6EB2C-E8DA-46AE-AD91-63B890E4AC3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IT2090</a:t>
            </a:r>
            <a:endParaRPr lang="en-US" dirty="0"/>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Lecture 10 - Prof Responsibilities and Code of Ethics</a:t>
            </a:r>
            <a:endParaRPr lang="en-US" dirty="0"/>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21" name="SmartArt Placeholder 20">
            <a:extLst>
              <a:ext uri="{FF2B5EF4-FFF2-40B4-BE49-F238E27FC236}">
                <a16:creationId xmlns:a16="http://schemas.microsoft.com/office/drawing/2014/main" id="{22DDECCB-0586-4A4E-B5E8-F4F3A0C4DD2C}"/>
              </a:ext>
            </a:extLst>
          </p:cNvPr>
          <p:cNvSpPr>
            <a:spLocks noGrp="1"/>
          </p:cNvSpPr>
          <p:nvPr>
            <p:ph type="dgm" sz="quarter" idx="27"/>
          </p:nvPr>
        </p:nvSpPr>
        <p:spPr>
          <a:xfrm>
            <a:off x="1088136" y="2039112"/>
            <a:ext cx="10515600" cy="3960812"/>
          </a:xfrm>
        </p:spPr>
        <p:txBody>
          <a:bodyPr/>
          <a:lstStyle/>
          <a:p>
            <a:r>
              <a:rPr lang="en-US"/>
              <a:t>Click icon to add SmartArt graphic</a:t>
            </a:r>
            <a:endParaRPr lang="en-US" dirty="0"/>
          </a:p>
        </p:txBody>
      </p:sp>
    </p:spTree>
    <p:extLst>
      <p:ext uri="{BB962C8B-B14F-4D97-AF65-F5344CB8AC3E}">
        <p14:creationId xmlns:p14="http://schemas.microsoft.com/office/powerpoint/2010/main" val="300494475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6_Opportunities">
    <p:spTree>
      <p:nvGrpSpPr>
        <p:cNvPr id="1" name=""/>
        <p:cNvGrpSpPr/>
        <p:nvPr/>
      </p:nvGrpSpPr>
      <p:grpSpPr>
        <a:xfrm>
          <a:off x="0" y="0"/>
          <a:ext cx="0" cy="0"/>
          <a:chOff x="0" y="0"/>
          <a:chExt cx="0" cy="0"/>
        </a:xfrm>
      </p:grpSpPr>
      <p:pic>
        <p:nvPicPr>
          <p:cNvPr id="18" name="Picture Placeholder 17" descr="close up photo of plants&#10;">
            <a:extLst>
              <a:ext uri="{FF2B5EF4-FFF2-40B4-BE49-F238E27FC236}">
                <a16:creationId xmlns:a16="http://schemas.microsoft.com/office/drawing/2014/main" id="{7863BFED-18F0-48ED-A69C-CA7DB56543E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9" name="Rectangle 18">
            <a:extLst>
              <a:ext uri="{FF2B5EF4-FFF2-40B4-BE49-F238E27FC236}">
                <a16:creationId xmlns:a16="http://schemas.microsoft.com/office/drawing/2014/main" id="{9072CCB7-8B6D-4640-9349-4BF4E671572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055BE3A6-48FA-4624-9CA9-027EFA2EFD54}"/>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890913CB-E9D8-4BC6-BF27-FBDED2266B74}"/>
              </a:ext>
            </a:extLst>
          </p:cNvPr>
          <p:cNvSpPr>
            <a:spLocks noGrp="1"/>
          </p:cNvSpPr>
          <p:nvPr>
            <p:ph idx="16" hasCustomPrompt="1"/>
          </p:nvPr>
        </p:nvSpPr>
        <p:spPr>
          <a:xfrm>
            <a:off x="1657183"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657183"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3" name="Content Placeholder 2">
            <a:extLst>
              <a:ext uri="{FF2B5EF4-FFF2-40B4-BE49-F238E27FC236}">
                <a16:creationId xmlns:a16="http://schemas.microsoft.com/office/drawing/2014/main" id="{AC961473-F8E7-498A-AFFD-2BC0065884EC}"/>
              </a:ext>
            </a:extLst>
          </p:cNvPr>
          <p:cNvSpPr>
            <a:spLocks noGrp="1"/>
          </p:cNvSpPr>
          <p:nvPr>
            <p:ph idx="19" hasCustomPrompt="1"/>
          </p:nvPr>
        </p:nvSpPr>
        <p:spPr>
          <a:xfrm>
            <a:off x="1657183" y="3567512"/>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2" name="Content Placeholder 2">
            <a:extLst>
              <a:ext uri="{FF2B5EF4-FFF2-40B4-BE49-F238E27FC236}">
                <a16:creationId xmlns:a16="http://schemas.microsoft.com/office/drawing/2014/main" id="{F32F6735-86D0-4D0F-9741-8D6C74C99BAA}"/>
              </a:ext>
            </a:extLst>
          </p:cNvPr>
          <p:cNvSpPr>
            <a:spLocks noGrp="1"/>
          </p:cNvSpPr>
          <p:nvPr>
            <p:ph idx="18" hasCustomPrompt="1"/>
          </p:nvPr>
        </p:nvSpPr>
        <p:spPr>
          <a:xfrm>
            <a:off x="1657183" y="3863067"/>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5" name="Content Placeholder 2">
            <a:extLst>
              <a:ext uri="{FF2B5EF4-FFF2-40B4-BE49-F238E27FC236}">
                <a16:creationId xmlns:a16="http://schemas.microsoft.com/office/drawing/2014/main" id="{DAD41BAB-B874-4283-8FDD-618EAB4B7CC6}"/>
              </a:ext>
            </a:extLst>
          </p:cNvPr>
          <p:cNvSpPr>
            <a:spLocks noGrp="1"/>
          </p:cNvSpPr>
          <p:nvPr>
            <p:ph idx="21" hasCustomPrompt="1"/>
          </p:nvPr>
        </p:nvSpPr>
        <p:spPr>
          <a:xfrm>
            <a:off x="1657183" y="4737597"/>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4" name="Content Placeholder 2">
            <a:extLst>
              <a:ext uri="{FF2B5EF4-FFF2-40B4-BE49-F238E27FC236}">
                <a16:creationId xmlns:a16="http://schemas.microsoft.com/office/drawing/2014/main" id="{6382FE5C-EADC-4EF2-9E4F-06BDCA5551B3}"/>
              </a:ext>
            </a:extLst>
          </p:cNvPr>
          <p:cNvSpPr>
            <a:spLocks noGrp="1"/>
          </p:cNvSpPr>
          <p:nvPr>
            <p:ph idx="20" hasCustomPrompt="1"/>
          </p:nvPr>
        </p:nvSpPr>
        <p:spPr>
          <a:xfrm>
            <a:off x="1657183" y="5033152"/>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65016684-22E4-49BC-9E14-2E73CF3F757D}"/>
              </a:ext>
            </a:extLst>
          </p:cNvPr>
          <p:cNvSpPr>
            <a:spLocks noGrp="1"/>
          </p:cNvSpPr>
          <p:nvPr>
            <p:ph idx="17" hasCustomPrompt="1"/>
          </p:nvPr>
        </p:nvSpPr>
        <p:spPr>
          <a:xfrm>
            <a:off x="6404811"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5C52459E-612F-4699-B9E5-39839B5B6D79}"/>
              </a:ext>
            </a:extLst>
          </p:cNvPr>
          <p:cNvSpPr>
            <a:spLocks noGrp="1"/>
          </p:cNvSpPr>
          <p:nvPr>
            <p:ph idx="15" hasCustomPrompt="1"/>
          </p:nvPr>
        </p:nvSpPr>
        <p:spPr>
          <a:xfrm>
            <a:off x="6404811"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7" name="Content Placeholder 2">
            <a:extLst>
              <a:ext uri="{FF2B5EF4-FFF2-40B4-BE49-F238E27FC236}">
                <a16:creationId xmlns:a16="http://schemas.microsoft.com/office/drawing/2014/main" id="{C93FEF41-CD0D-4D3A-90FA-2F123068E73D}"/>
              </a:ext>
            </a:extLst>
          </p:cNvPr>
          <p:cNvSpPr>
            <a:spLocks noGrp="1"/>
          </p:cNvSpPr>
          <p:nvPr>
            <p:ph idx="23" hasCustomPrompt="1"/>
          </p:nvPr>
        </p:nvSpPr>
        <p:spPr>
          <a:xfrm>
            <a:off x="6404811" y="3570539"/>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6" name="Content Placeholder 2">
            <a:extLst>
              <a:ext uri="{FF2B5EF4-FFF2-40B4-BE49-F238E27FC236}">
                <a16:creationId xmlns:a16="http://schemas.microsoft.com/office/drawing/2014/main" id="{56A7E58B-04CA-4390-878D-CBE6185E320A}"/>
              </a:ext>
            </a:extLst>
          </p:cNvPr>
          <p:cNvSpPr>
            <a:spLocks noGrp="1"/>
          </p:cNvSpPr>
          <p:nvPr>
            <p:ph idx="22" hasCustomPrompt="1"/>
          </p:nvPr>
        </p:nvSpPr>
        <p:spPr>
          <a:xfrm>
            <a:off x="6404811" y="3865136"/>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a:t>IT2090</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87019357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Market Summary">
    <p:spTree>
      <p:nvGrpSpPr>
        <p:cNvPr id="1" name=""/>
        <p:cNvGrpSpPr/>
        <p:nvPr/>
      </p:nvGrpSpPr>
      <p:grpSpPr>
        <a:xfrm>
          <a:off x="0" y="0"/>
          <a:ext cx="0" cy="0"/>
          <a:chOff x="0" y="0"/>
          <a:chExt cx="0" cy="0"/>
        </a:xfrm>
      </p:grpSpPr>
      <p:pic>
        <p:nvPicPr>
          <p:cNvPr id="10" name="Picture Placeholder 5">
            <a:extLst>
              <a:ext uri="{FF2B5EF4-FFF2-40B4-BE49-F238E27FC236}">
                <a16:creationId xmlns:a16="http://schemas.microsoft.com/office/drawing/2014/main" id="{5FF0F6C8-DE96-49F6-9B94-970D5FD91AF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B74849AF-E9E9-4606-B5ED-99DD9840B922}"/>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35331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2230B408-EB55-4F52-8E6D-81122B0E6748}"/>
              </a:ext>
            </a:extLst>
          </p:cNvPr>
          <p:cNvSpPr>
            <a:spLocks noGrp="1"/>
          </p:cNvSpPr>
          <p:nvPr>
            <p:ph idx="15" hasCustomPrompt="1"/>
          </p:nvPr>
        </p:nvSpPr>
        <p:spPr>
          <a:xfrm>
            <a:off x="475945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8594AD6F-861E-4958-9DD7-5C6CBEA15343}"/>
              </a:ext>
            </a:extLst>
          </p:cNvPr>
          <p:cNvSpPr>
            <a:spLocks noGrp="1"/>
          </p:cNvSpPr>
          <p:nvPr>
            <p:ph idx="16" hasCustomPrompt="1"/>
          </p:nvPr>
        </p:nvSpPr>
        <p:spPr>
          <a:xfrm>
            <a:off x="816559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IT2090</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07399477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_Section Header">
    <p:bg>
      <p:bgPr>
        <a:solidFill>
          <a:schemeClr val="accent1"/>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5AA14AE4-11F2-4FDA-9E81-B2567D6A6474}"/>
              </a:ext>
            </a:extLst>
          </p:cNvPr>
          <p:cNvSpPr>
            <a:spLocks noGrp="1"/>
          </p:cNvSpPr>
          <p:nvPr>
            <p:ph type="pic" sz="quarter" idx="14"/>
          </p:nvPr>
        </p:nvSpPr>
        <p:spPr>
          <a:xfrm>
            <a:off x="1524" y="0"/>
            <a:ext cx="6181344" cy="6858000"/>
          </a:xfrm>
          <a:custGeom>
            <a:avLst/>
            <a:gdLst>
              <a:gd name="connsiteX0" fmla="*/ 961757 w 6181344"/>
              <a:gd name="connsiteY0" fmla="*/ 4070850 h 6858000"/>
              <a:gd name="connsiteX1" fmla="*/ 961757 w 6181344"/>
              <a:gd name="connsiteY1" fmla="*/ 5076690 h 6858000"/>
              <a:gd name="connsiteX2" fmla="*/ 6094475 w 6181344"/>
              <a:gd name="connsiteY2" fmla="*/ 5076690 h 6858000"/>
              <a:gd name="connsiteX3" fmla="*/ 6094475 w 6181344"/>
              <a:gd name="connsiteY3" fmla="*/ 4070850 h 6858000"/>
              <a:gd name="connsiteX4" fmla="*/ 0 w 6181344"/>
              <a:gd name="connsiteY4" fmla="*/ 0 h 6858000"/>
              <a:gd name="connsiteX5" fmla="*/ 6181344 w 6181344"/>
              <a:gd name="connsiteY5" fmla="*/ 0 h 6858000"/>
              <a:gd name="connsiteX6" fmla="*/ 6181344 w 6181344"/>
              <a:gd name="connsiteY6" fmla="*/ 6858000 h 6858000"/>
              <a:gd name="connsiteX7" fmla="*/ 0 w 618134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81344" h="6858000">
                <a:moveTo>
                  <a:pt x="961757" y="4070850"/>
                </a:moveTo>
                <a:lnTo>
                  <a:pt x="961757" y="5076690"/>
                </a:lnTo>
                <a:lnTo>
                  <a:pt x="6094475" y="5076690"/>
                </a:lnTo>
                <a:lnTo>
                  <a:pt x="6094475" y="4070850"/>
                </a:lnTo>
                <a:close/>
                <a:moveTo>
                  <a:pt x="0" y="0"/>
                </a:moveTo>
                <a:lnTo>
                  <a:pt x="6181344" y="0"/>
                </a:lnTo>
                <a:lnTo>
                  <a:pt x="6181344" y="6858000"/>
                </a:lnTo>
                <a:lnTo>
                  <a:pt x="0" y="6858000"/>
                </a:lnTo>
                <a:close/>
              </a:path>
            </a:pathLst>
          </a:custGeom>
          <a:solidFill>
            <a:schemeClr val="bg1"/>
          </a:solidFill>
        </p:spPr>
        <p:txBody>
          <a:bodyPr wrap="square">
            <a:noAutofit/>
          </a:bodyPr>
          <a:lstStyle/>
          <a:p>
            <a:r>
              <a:rPr lang="en-US"/>
              <a:t>Click icon to add picture</a:t>
            </a:r>
            <a:endParaRPr lang="en-US" dirty="0"/>
          </a:p>
        </p:txBody>
      </p:sp>
      <p:sp>
        <p:nvSpPr>
          <p:cNvPr id="13" name="Rectangle 12">
            <a:extLst>
              <a:ext uri="{FF2B5EF4-FFF2-40B4-BE49-F238E27FC236}">
                <a16:creationId xmlns:a16="http://schemas.microsoft.com/office/drawing/2014/main" id="{893EBD09-1706-473B-B779-2BE1D717216B}"/>
              </a:ext>
            </a:extLst>
          </p:cNvPr>
          <p:cNvSpPr/>
          <p:nvPr userDrawn="1"/>
        </p:nvSpPr>
        <p:spPr>
          <a:xfrm>
            <a:off x="963281" y="4070850"/>
            <a:ext cx="5132718" cy="1005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1252728" y="4151376"/>
            <a:ext cx="4443664" cy="914400"/>
          </a:xfrm>
        </p:spPr>
        <p:txBody>
          <a:bodyPr anchor="ctr" anchorCtr="0">
            <a:normAutofit/>
          </a:bodyPr>
          <a:lstStyle>
            <a:lvl1pPr algn="ctr">
              <a:defRPr sz="3600"/>
            </a:lvl1pPr>
          </a:lstStyle>
          <a:p>
            <a:r>
              <a:rPr lang="en-US"/>
              <a:t>Click to edit Master title style</a:t>
            </a:r>
            <a:endParaRPr lang="en-US" dirty="0"/>
          </a:p>
        </p:txBody>
      </p:sp>
      <p:sp>
        <p:nvSpPr>
          <p:cNvPr id="9" name="Picture Placeholder 8">
            <a:extLst>
              <a:ext uri="{FF2B5EF4-FFF2-40B4-BE49-F238E27FC236}">
                <a16:creationId xmlns:a16="http://schemas.microsoft.com/office/drawing/2014/main" id="{5F381AAE-62C0-4761-90A8-43C8E0B3D2A9}"/>
              </a:ext>
            </a:extLst>
          </p:cNvPr>
          <p:cNvSpPr>
            <a:spLocks noGrp="1"/>
          </p:cNvSpPr>
          <p:nvPr>
            <p:ph type="pic" sz="quarter" idx="15"/>
          </p:nvPr>
        </p:nvSpPr>
        <p:spPr>
          <a:xfrm>
            <a:off x="3048000" y="777240"/>
            <a:ext cx="8229600" cy="5303520"/>
          </a:xfrm>
          <a:custGeom>
            <a:avLst/>
            <a:gdLst>
              <a:gd name="connsiteX0" fmla="*/ 0 w 8229600"/>
              <a:gd name="connsiteY0" fmla="*/ 0 h 5303520"/>
              <a:gd name="connsiteX1" fmla="*/ 8229600 w 8229600"/>
              <a:gd name="connsiteY1" fmla="*/ 0 h 5303520"/>
              <a:gd name="connsiteX2" fmla="*/ 8229600 w 8229600"/>
              <a:gd name="connsiteY2" fmla="*/ 5303520 h 5303520"/>
              <a:gd name="connsiteX3" fmla="*/ 0 w 8229600"/>
              <a:gd name="connsiteY3" fmla="*/ 5303520 h 5303520"/>
              <a:gd name="connsiteX4" fmla="*/ 0 w 8229600"/>
              <a:gd name="connsiteY4" fmla="*/ 4299450 h 5303520"/>
              <a:gd name="connsiteX5" fmla="*/ 3047999 w 8229600"/>
              <a:gd name="connsiteY5" fmla="*/ 4299450 h 5303520"/>
              <a:gd name="connsiteX6" fmla="*/ 3047999 w 8229600"/>
              <a:gd name="connsiteY6" fmla="*/ 3293610 h 5303520"/>
              <a:gd name="connsiteX7" fmla="*/ 0 w 8229600"/>
              <a:gd name="connsiteY7" fmla="*/ 3293610 h 530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600" h="5303520">
                <a:moveTo>
                  <a:pt x="0" y="0"/>
                </a:moveTo>
                <a:lnTo>
                  <a:pt x="8229600" y="0"/>
                </a:lnTo>
                <a:lnTo>
                  <a:pt x="8229600" y="5303520"/>
                </a:lnTo>
                <a:lnTo>
                  <a:pt x="0" y="5303520"/>
                </a:lnTo>
                <a:lnTo>
                  <a:pt x="0" y="4299450"/>
                </a:lnTo>
                <a:lnTo>
                  <a:pt x="3047999" y="4299450"/>
                </a:lnTo>
                <a:lnTo>
                  <a:pt x="3047999" y="3293610"/>
                </a:lnTo>
                <a:lnTo>
                  <a:pt x="0" y="3293610"/>
                </a:lnTo>
                <a:close/>
              </a:path>
            </a:pathLst>
          </a:custGeom>
          <a:solidFill>
            <a:schemeClr val="accent4"/>
          </a:solidFill>
        </p:spPr>
        <p:txBody>
          <a:bodyPr wrap="square">
            <a:noAutofit/>
          </a:bodyPr>
          <a:lstStyle/>
          <a:p>
            <a:r>
              <a:rPr lang="en-US"/>
              <a:t>Click icon to add picture</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lvl1pPr>
              <a:defRPr>
                <a:solidFill>
                  <a:schemeClr val="bg1">
                    <a:lumMod val="75000"/>
                  </a:schemeClr>
                </a:solidFill>
              </a:defRPr>
            </a:lvl1pPr>
          </a:lstStyle>
          <a:p>
            <a:r>
              <a:rPr lang="en-US"/>
              <a:t>IT2090</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197811075"/>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Opportunities">
    <p:spTree>
      <p:nvGrpSpPr>
        <p:cNvPr id="1" name=""/>
        <p:cNvGrpSpPr/>
        <p:nvPr/>
      </p:nvGrpSpPr>
      <p:grpSpPr>
        <a:xfrm>
          <a:off x="0" y="0"/>
          <a:ext cx="0" cy="0"/>
          <a:chOff x="0" y="0"/>
          <a:chExt cx="0" cy="0"/>
        </a:xfrm>
      </p:grpSpPr>
      <p:pic>
        <p:nvPicPr>
          <p:cNvPr id="18" name="Picture Placeholder 17" descr="close up photo of plants&#10;">
            <a:extLst>
              <a:ext uri="{FF2B5EF4-FFF2-40B4-BE49-F238E27FC236}">
                <a16:creationId xmlns:a16="http://schemas.microsoft.com/office/drawing/2014/main" id="{7863BFED-18F0-48ED-A69C-CA7DB56543E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9" name="Rectangle 18">
            <a:extLst>
              <a:ext uri="{FF2B5EF4-FFF2-40B4-BE49-F238E27FC236}">
                <a16:creationId xmlns:a16="http://schemas.microsoft.com/office/drawing/2014/main" id="{9072CCB7-8B6D-4640-9349-4BF4E671572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055BE3A6-48FA-4624-9CA9-027EFA2EFD54}"/>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890913CB-E9D8-4BC6-BF27-FBDED2266B74}"/>
              </a:ext>
            </a:extLst>
          </p:cNvPr>
          <p:cNvSpPr>
            <a:spLocks noGrp="1"/>
          </p:cNvSpPr>
          <p:nvPr>
            <p:ph idx="16" hasCustomPrompt="1"/>
          </p:nvPr>
        </p:nvSpPr>
        <p:spPr>
          <a:xfrm>
            <a:off x="1657183"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657183"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3" name="Content Placeholder 2">
            <a:extLst>
              <a:ext uri="{FF2B5EF4-FFF2-40B4-BE49-F238E27FC236}">
                <a16:creationId xmlns:a16="http://schemas.microsoft.com/office/drawing/2014/main" id="{AC961473-F8E7-498A-AFFD-2BC0065884EC}"/>
              </a:ext>
            </a:extLst>
          </p:cNvPr>
          <p:cNvSpPr>
            <a:spLocks noGrp="1"/>
          </p:cNvSpPr>
          <p:nvPr>
            <p:ph idx="19" hasCustomPrompt="1"/>
          </p:nvPr>
        </p:nvSpPr>
        <p:spPr>
          <a:xfrm>
            <a:off x="1657183" y="3567512"/>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2" name="Content Placeholder 2">
            <a:extLst>
              <a:ext uri="{FF2B5EF4-FFF2-40B4-BE49-F238E27FC236}">
                <a16:creationId xmlns:a16="http://schemas.microsoft.com/office/drawing/2014/main" id="{F32F6735-86D0-4D0F-9741-8D6C74C99BAA}"/>
              </a:ext>
            </a:extLst>
          </p:cNvPr>
          <p:cNvSpPr>
            <a:spLocks noGrp="1"/>
          </p:cNvSpPr>
          <p:nvPr>
            <p:ph idx="18" hasCustomPrompt="1"/>
          </p:nvPr>
        </p:nvSpPr>
        <p:spPr>
          <a:xfrm>
            <a:off x="1657183" y="3863067"/>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5" name="Content Placeholder 2">
            <a:extLst>
              <a:ext uri="{FF2B5EF4-FFF2-40B4-BE49-F238E27FC236}">
                <a16:creationId xmlns:a16="http://schemas.microsoft.com/office/drawing/2014/main" id="{DAD41BAB-B874-4283-8FDD-618EAB4B7CC6}"/>
              </a:ext>
            </a:extLst>
          </p:cNvPr>
          <p:cNvSpPr>
            <a:spLocks noGrp="1"/>
          </p:cNvSpPr>
          <p:nvPr>
            <p:ph idx="21" hasCustomPrompt="1"/>
          </p:nvPr>
        </p:nvSpPr>
        <p:spPr>
          <a:xfrm>
            <a:off x="1657183" y="4737597"/>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4" name="Content Placeholder 2">
            <a:extLst>
              <a:ext uri="{FF2B5EF4-FFF2-40B4-BE49-F238E27FC236}">
                <a16:creationId xmlns:a16="http://schemas.microsoft.com/office/drawing/2014/main" id="{6382FE5C-EADC-4EF2-9E4F-06BDCA5551B3}"/>
              </a:ext>
            </a:extLst>
          </p:cNvPr>
          <p:cNvSpPr>
            <a:spLocks noGrp="1"/>
          </p:cNvSpPr>
          <p:nvPr>
            <p:ph idx="20" hasCustomPrompt="1"/>
          </p:nvPr>
        </p:nvSpPr>
        <p:spPr>
          <a:xfrm>
            <a:off x="1657183" y="5033152"/>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65016684-22E4-49BC-9E14-2E73CF3F757D}"/>
              </a:ext>
            </a:extLst>
          </p:cNvPr>
          <p:cNvSpPr>
            <a:spLocks noGrp="1"/>
          </p:cNvSpPr>
          <p:nvPr>
            <p:ph idx="17" hasCustomPrompt="1"/>
          </p:nvPr>
        </p:nvSpPr>
        <p:spPr>
          <a:xfrm>
            <a:off x="6404811"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5C52459E-612F-4699-B9E5-39839B5B6D79}"/>
              </a:ext>
            </a:extLst>
          </p:cNvPr>
          <p:cNvSpPr>
            <a:spLocks noGrp="1"/>
          </p:cNvSpPr>
          <p:nvPr>
            <p:ph idx="15" hasCustomPrompt="1"/>
          </p:nvPr>
        </p:nvSpPr>
        <p:spPr>
          <a:xfrm>
            <a:off x="6404811"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7" name="Content Placeholder 2">
            <a:extLst>
              <a:ext uri="{FF2B5EF4-FFF2-40B4-BE49-F238E27FC236}">
                <a16:creationId xmlns:a16="http://schemas.microsoft.com/office/drawing/2014/main" id="{C93FEF41-CD0D-4D3A-90FA-2F123068E73D}"/>
              </a:ext>
            </a:extLst>
          </p:cNvPr>
          <p:cNvSpPr>
            <a:spLocks noGrp="1"/>
          </p:cNvSpPr>
          <p:nvPr>
            <p:ph idx="23" hasCustomPrompt="1"/>
          </p:nvPr>
        </p:nvSpPr>
        <p:spPr>
          <a:xfrm>
            <a:off x="6404811" y="3570539"/>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6" name="Content Placeholder 2">
            <a:extLst>
              <a:ext uri="{FF2B5EF4-FFF2-40B4-BE49-F238E27FC236}">
                <a16:creationId xmlns:a16="http://schemas.microsoft.com/office/drawing/2014/main" id="{56A7E58B-04CA-4390-878D-CBE6185E320A}"/>
              </a:ext>
            </a:extLst>
          </p:cNvPr>
          <p:cNvSpPr>
            <a:spLocks noGrp="1"/>
          </p:cNvSpPr>
          <p:nvPr>
            <p:ph idx="22" hasCustomPrompt="1"/>
          </p:nvPr>
        </p:nvSpPr>
        <p:spPr>
          <a:xfrm>
            <a:off x="6404811" y="3865136"/>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a:t>IT2090</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45614777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usiness concep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8" name="Rectangle 7">
            <a:extLst>
              <a:ext uri="{FF2B5EF4-FFF2-40B4-BE49-F238E27FC236}">
                <a16:creationId xmlns:a16="http://schemas.microsoft.com/office/drawing/2014/main" id="{B0F3BCA8-7FE0-4921-AE34-6F98AC0AC858}"/>
              </a:ext>
            </a:extLst>
          </p:cNvPr>
          <p:cNvSpPr/>
          <p:nvPr userDrawn="1"/>
        </p:nvSpPr>
        <p:spPr>
          <a:xfrm>
            <a:off x="6096000" y="1143000"/>
            <a:ext cx="5486400" cy="45720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a:endParaRPr lang="en-US" sz="3600"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6096000" y="1143000"/>
            <a:ext cx="5486400" cy="4572000"/>
          </a:xfrm>
          <a:solidFill>
            <a:schemeClr val="bg1">
              <a:alpha val="90000"/>
            </a:schemeClr>
          </a:solidFill>
        </p:spPr>
        <p:txBody>
          <a:bodyPr lIns="612648" tIns="822960" rIns="457200" anchor="t">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6629400" y="2996693"/>
            <a:ext cx="4416552" cy="2216986"/>
          </a:xfrm>
        </p:spPr>
        <p:txBody>
          <a:bodyPr>
            <a:normAutofit/>
          </a:bodyPr>
          <a:lstStyle>
            <a:lvl1pPr marL="0" indent="0">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a:t>IT2090</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031394600"/>
      </p:ext>
    </p:extLst>
  </p:cSld>
  <p:clrMapOvr>
    <a:masterClrMapping/>
  </p:clrMapOvr>
  <p:extLst>
    <p:ext uri="{DCECCB84-F9BA-43D5-87BE-67443E8EF086}">
      <p15:sldGuideLst xmlns:p15="http://schemas.microsoft.com/office/powerpoint/2012/main">
        <p15:guide id="1" pos="4224">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600">
                <a:solidFill>
                  <a:schemeClr val="tx1"/>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7CFD315B-9E75-4209-B7A2-80B8449A4E2F}"/>
              </a:ext>
            </a:extLst>
          </p:cNvPr>
          <p:cNvSpPr>
            <a:spLocks noGrp="1"/>
          </p:cNvSpPr>
          <p:nvPr>
            <p:ph type="body" sz="quarter" idx="59" hasCustomPrompt="1"/>
          </p:nvPr>
        </p:nvSpPr>
        <p:spPr>
          <a:xfrm>
            <a:off x="2148840" y="1993392"/>
            <a:ext cx="1828800" cy="696885"/>
          </a:xfrm>
          <a:noFill/>
          <a:ln w="12700">
            <a:solidFill>
              <a:schemeClr val="accent3"/>
            </a:solidFill>
          </a:ln>
        </p:spPr>
        <p:txBody>
          <a:bodyPr tIns="3600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0FE649C6-E102-4D6E-ABCC-F2992D28195D}"/>
              </a:ext>
            </a:extLst>
          </p:cNvPr>
          <p:cNvSpPr>
            <a:spLocks noGrp="1"/>
          </p:cNvSpPr>
          <p:nvPr>
            <p:ph type="body" sz="quarter" idx="33" hasCustomPrompt="1"/>
          </p:nvPr>
        </p:nvSpPr>
        <p:spPr>
          <a:xfrm>
            <a:off x="914399" y="3255264"/>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BE213787-ACF7-458D-9A73-3F194978B6DD}"/>
              </a:ext>
            </a:extLst>
          </p:cNvPr>
          <p:cNvSpPr>
            <a:spLocks noGrp="1"/>
          </p:cNvSpPr>
          <p:nvPr>
            <p:ph type="body" sz="quarter" idx="34" hasCustomPrompt="1"/>
          </p:nvPr>
        </p:nvSpPr>
        <p:spPr>
          <a:xfrm>
            <a:off x="19659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6154F8E5-E3E5-4C0F-AE2F-2170C25EDC56}"/>
              </a:ext>
            </a:extLst>
          </p:cNvPr>
          <p:cNvSpPr>
            <a:spLocks noGrp="1"/>
          </p:cNvSpPr>
          <p:nvPr>
            <p:ph type="body" sz="quarter" idx="35" hasCustomPrompt="1"/>
          </p:nvPr>
        </p:nvSpPr>
        <p:spPr>
          <a:xfrm>
            <a:off x="2752344"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B1453360-81EF-4EB1-B249-712DA6E62C83}"/>
              </a:ext>
            </a:extLst>
          </p:cNvPr>
          <p:cNvSpPr>
            <a:spLocks noGrp="1"/>
          </p:cNvSpPr>
          <p:nvPr>
            <p:ph type="body" sz="quarter" idx="36" hasCustomPrompt="1"/>
          </p:nvPr>
        </p:nvSpPr>
        <p:spPr>
          <a:xfrm>
            <a:off x="35418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9FBB54B5-A522-4A23-BBF7-AD1A18EDFD19}"/>
              </a:ext>
            </a:extLst>
          </p:cNvPr>
          <p:cNvSpPr>
            <a:spLocks noGrp="1"/>
          </p:cNvSpPr>
          <p:nvPr>
            <p:ph type="body" sz="quarter" idx="37" hasCustomPrompt="1"/>
          </p:nvPr>
        </p:nvSpPr>
        <p:spPr>
          <a:xfrm>
            <a:off x="43297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867C3CE9-8463-4382-AE21-F6BF3518D01D}"/>
              </a:ext>
            </a:extLst>
          </p:cNvPr>
          <p:cNvSpPr>
            <a:spLocks noGrp="1"/>
          </p:cNvSpPr>
          <p:nvPr>
            <p:ph type="body" sz="quarter" idx="39" hasCustomPrompt="1"/>
          </p:nvPr>
        </p:nvSpPr>
        <p:spPr>
          <a:xfrm>
            <a:off x="51176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FDB7C866-DDCF-4E42-8CC8-A211234AFBAB}"/>
              </a:ext>
            </a:extLst>
          </p:cNvPr>
          <p:cNvSpPr>
            <a:spLocks noGrp="1"/>
          </p:cNvSpPr>
          <p:nvPr>
            <p:ph type="body" sz="quarter" idx="40" hasCustomPrompt="1"/>
          </p:nvPr>
        </p:nvSpPr>
        <p:spPr>
          <a:xfrm>
            <a:off x="59055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C4F4671C-F421-46D3-B43B-46B3F0DF596A}"/>
              </a:ext>
            </a:extLst>
          </p:cNvPr>
          <p:cNvSpPr>
            <a:spLocks noGrp="1"/>
          </p:cNvSpPr>
          <p:nvPr>
            <p:ph type="body" sz="quarter" idx="41" hasCustomPrompt="1"/>
          </p:nvPr>
        </p:nvSpPr>
        <p:spPr>
          <a:xfrm>
            <a:off x="669348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0E7055C4-CE9C-411A-A475-92AB82FE1E75}"/>
              </a:ext>
            </a:extLst>
          </p:cNvPr>
          <p:cNvSpPr>
            <a:spLocks noGrp="1"/>
          </p:cNvSpPr>
          <p:nvPr>
            <p:ph type="body" sz="quarter" idx="43" hasCustomPrompt="1"/>
          </p:nvPr>
        </p:nvSpPr>
        <p:spPr>
          <a:xfrm>
            <a:off x="74814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5B7AA0C1-6D4F-4D6B-9E27-6ECEE6F49E6E}"/>
              </a:ext>
            </a:extLst>
          </p:cNvPr>
          <p:cNvSpPr>
            <a:spLocks noGrp="1"/>
          </p:cNvSpPr>
          <p:nvPr>
            <p:ph type="body" sz="quarter" idx="44" hasCustomPrompt="1"/>
          </p:nvPr>
        </p:nvSpPr>
        <p:spPr>
          <a:xfrm>
            <a:off x="82693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6D392CE7-6DB5-412C-939E-200FAC216434}"/>
              </a:ext>
            </a:extLst>
          </p:cNvPr>
          <p:cNvSpPr>
            <a:spLocks noGrp="1"/>
          </p:cNvSpPr>
          <p:nvPr>
            <p:ph type="body" sz="quarter" idx="42" hasCustomPrompt="1"/>
          </p:nvPr>
        </p:nvSpPr>
        <p:spPr>
          <a:xfrm>
            <a:off x="90572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A5EC4B0C-5DD6-4EEB-AF30-E36D4F9E5EC0}"/>
              </a:ext>
            </a:extLst>
          </p:cNvPr>
          <p:cNvSpPr>
            <a:spLocks noGrp="1"/>
          </p:cNvSpPr>
          <p:nvPr>
            <p:ph type="body" sz="quarter" idx="45" hasCustomPrompt="1"/>
          </p:nvPr>
        </p:nvSpPr>
        <p:spPr>
          <a:xfrm>
            <a:off x="98451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2521C66C-8612-487A-AB8B-18249AB8BF27}"/>
              </a:ext>
            </a:extLst>
          </p:cNvPr>
          <p:cNvSpPr>
            <a:spLocks noGrp="1"/>
          </p:cNvSpPr>
          <p:nvPr>
            <p:ph type="body" sz="quarter" idx="46" hasCustomPrompt="1"/>
          </p:nvPr>
        </p:nvSpPr>
        <p:spPr>
          <a:xfrm>
            <a:off x="10633085"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824436FA-ECBE-4BB1-9126-66F330E7F0AE}"/>
              </a:ext>
            </a:extLst>
          </p:cNvPr>
          <p:cNvSpPr>
            <a:spLocks noGrp="1"/>
          </p:cNvSpPr>
          <p:nvPr>
            <p:ph type="body" sz="quarter" idx="38" hasCustomPrompt="1"/>
          </p:nvPr>
        </p:nvSpPr>
        <p:spPr>
          <a:xfrm>
            <a:off x="914400" y="4114800"/>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0622C4FE-C10F-4B57-B40B-0FA21F330517}"/>
              </a:ext>
            </a:extLst>
          </p:cNvPr>
          <p:cNvSpPr>
            <a:spLocks noGrp="1"/>
          </p:cNvSpPr>
          <p:nvPr>
            <p:ph type="body" sz="quarter" idx="47" hasCustomPrompt="1"/>
          </p:nvPr>
        </p:nvSpPr>
        <p:spPr>
          <a:xfrm>
            <a:off x="196991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0E5C83ED-676D-4C6E-84B3-CF127AC54442}"/>
              </a:ext>
            </a:extLst>
          </p:cNvPr>
          <p:cNvSpPr>
            <a:spLocks noGrp="1"/>
          </p:cNvSpPr>
          <p:nvPr>
            <p:ph type="body" sz="quarter" idx="48" hasCustomPrompt="1"/>
          </p:nvPr>
        </p:nvSpPr>
        <p:spPr>
          <a:xfrm>
            <a:off x="275234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678DF814-ABAE-422D-8055-BD8FF43DDF54}"/>
              </a:ext>
            </a:extLst>
          </p:cNvPr>
          <p:cNvSpPr>
            <a:spLocks noGrp="1"/>
          </p:cNvSpPr>
          <p:nvPr>
            <p:ph type="body" sz="quarter" idx="49" hasCustomPrompt="1"/>
          </p:nvPr>
        </p:nvSpPr>
        <p:spPr>
          <a:xfrm>
            <a:off x="3545289"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E7022C5B-31FF-4550-9CDC-2CF1AB17D556}"/>
              </a:ext>
            </a:extLst>
          </p:cNvPr>
          <p:cNvSpPr>
            <a:spLocks noGrp="1"/>
          </p:cNvSpPr>
          <p:nvPr>
            <p:ph type="body" sz="quarter" idx="50" hasCustomPrompt="1"/>
          </p:nvPr>
        </p:nvSpPr>
        <p:spPr>
          <a:xfrm>
            <a:off x="4332976"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C54252E9-4902-4781-BE29-34163ABE7ED9}"/>
              </a:ext>
            </a:extLst>
          </p:cNvPr>
          <p:cNvSpPr>
            <a:spLocks noGrp="1"/>
          </p:cNvSpPr>
          <p:nvPr>
            <p:ph type="body" sz="quarter" idx="51" hasCustomPrompt="1"/>
          </p:nvPr>
        </p:nvSpPr>
        <p:spPr>
          <a:xfrm>
            <a:off x="5120663"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0FD8FBC5-AD5D-464D-8360-6AA55AA2FA76}"/>
              </a:ext>
            </a:extLst>
          </p:cNvPr>
          <p:cNvSpPr>
            <a:spLocks noGrp="1"/>
          </p:cNvSpPr>
          <p:nvPr>
            <p:ph type="body" sz="quarter" idx="52" hasCustomPrompt="1"/>
          </p:nvPr>
        </p:nvSpPr>
        <p:spPr>
          <a:xfrm>
            <a:off x="5908350"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C90BD4FA-047A-4A4F-B1E2-4FDEA49BB0A0}"/>
              </a:ext>
            </a:extLst>
          </p:cNvPr>
          <p:cNvSpPr>
            <a:spLocks noGrp="1"/>
          </p:cNvSpPr>
          <p:nvPr>
            <p:ph type="body" sz="quarter" idx="53" hasCustomPrompt="1"/>
          </p:nvPr>
        </p:nvSpPr>
        <p:spPr>
          <a:xfrm>
            <a:off x="6696037"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5FBE1C04-A830-4310-A83C-178E44D8A72F}"/>
              </a:ext>
            </a:extLst>
          </p:cNvPr>
          <p:cNvSpPr>
            <a:spLocks noGrp="1"/>
          </p:cNvSpPr>
          <p:nvPr>
            <p:ph type="body" sz="quarter" idx="55" hasCustomPrompt="1"/>
          </p:nvPr>
        </p:nvSpPr>
        <p:spPr>
          <a:xfrm>
            <a:off x="748372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EB543626-7655-454D-8E28-B2391850A39C}"/>
              </a:ext>
            </a:extLst>
          </p:cNvPr>
          <p:cNvSpPr>
            <a:spLocks noGrp="1"/>
          </p:cNvSpPr>
          <p:nvPr>
            <p:ph type="body" sz="quarter" idx="56" hasCustomPrompt="1"/>
          </p:nvPr>
        </p:nvSpPr>
        <p:spPr>
          <a:xfrm>
            <a:off x="8271411"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5F306D8F-E1A5-492D-9145-6445614AB282}"/>
              </a:ext>
            </a:extLst>
          </p:cNvPr>
          <p:cNvSpPr>
            <a:spLocks noGrp="1"/>
          </p:cNvSpPr>
          <p:nvPr>
            <p:ph type="body" sz="quarter" idx="54" hasCustomPrompt="1"/>
          </p:nvPr>
        </p:nvSpPr>
        <p:spPr>
          <a:xfrm>
            <a:off x="9059098"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9C109601-CAE5-44CE-ADF7-9FB216F81780}"/>
              </a:ext>
            </a:extLst>
          </p:cNvPr>
          <p:cNvSpPr>
            <a:spLocks noGrp="1"/>
          </p:cNvSpPr>
          <p:nvPr>
            <p:ph type="body" sz="quarter" idx="57" hasCustomPrompt="1"/>
          </p:nvPr>
        </p:nvSpPr>
        <p:spPr>
          <a:xfrm>
            <a:off x="984678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17AE5B8B-FA0E-40E2-9841-D0F9AB83E023}"/>
              </a:ext>
            </a:extLst>
          </p:cNvPr>
          <p:cNvSpPr>
            <a:spLocks noGrp="1"/>
          </p:cNvSpPr>
          <p:nvPr>
            <p:ph type="body" sz="quarter" idx="58" hasCustomPrompt="1"/>
          </p:nvPr>
        </p:nvSpPr>
        <p:spPr>
          <a:xfrm>
            <a:off x="10634472"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33" name="Date Placeholder 3">
            <a:extLst>
              <a:ext uri="{FF2B5EF4-FFF2-40B4-BE49-F238E27FC236}">
                <a16:creationId xmlns:a16="http://schemas.microsoft.com/office/drawing/2014/main" id="{1560C8D6-BAAE-4E4C-B478-D7EEA33BC341}"/>
              </a:ext>
            </a:extLst>
          </p:cNvPr>
          <p:cNvSpPr>
            <a:spLocks noGrp="1"/>
          </p:cNvSpPr>
          <p:nvPr>
            <p:ph type="dt" sz="half" idx="10"/>
          </p:nvPr>
        </p:nvSpPr>
        <p:spPr>
          <a:xfrm>
            <a:off x="838200" y="6356350"/>
            <a:ext cx="2743200" cy="365125"/>
          </a:xfrm>
        </p:spPr>
        <p:txBody>
          <a:bodyPr/>
          <a:lstStyle/>
          <a:p>
            <a:r>
              <a:rPr lang="en-US"/>
              <a:t>IT2090</a:t>
            </a:r>
            <a:endParaRPr lang="en-US" dirty="0"/>
          </a:p>
        </p:txBody>
      </p:sp>
      <p:sp>
        <p:nvSpPr>
          <p:cNvPr id="34" name="Footer Placeholder 4">
            <a:extLst>
              <a:ext uri="{FF2B5EF4-FFF2-40B4-BE49-F238E27FC236}">
                <a16:creationId xmlns:a16="http://schemas.microsoft.com/office/drawing/2014/main" id="{2D34A825-4619-4016-B027-DA83FE075663}"/>
              </a:ext>
            </a:extLst>
          </p:cNvPr>
          <p:cNvSpPr>
            <a:spLocks noGrp="1"/>
          </p:cNvSpPr>
          <p:nvPr>
            <p:ph type="ftr" sz="quarter" idx="11"/>
          </p:nvPr>
        </p:nvSpPr>
        <p:spPr>
          <a:xfrm>
            <a:off x="4038600" y="6356350"/>
            <a:ext cx="4114800" cy="365125"/>
          </a:xfrm>
        </p:spPr>
        <p:txBody>
          <a:bodyPr/>
          <a:lstStyle/>
          <a:p>
            <a:r>
              <a:rPr lang="en-US"/>
              <a:t>Lecture 10 - Prof Responsibilities and Code of Ethics</a:t>
            </a:r>
            <a:endParaRPr lang="en-US" dirty="0"/>
          </a:p>
        </p:txBody>
      </p:sp>
      <p:sp>
        <p:nvSpPr>
          <p:cNvPr id="35" name="Slide Number Placeholder 5">
            <a:extLst>
              <a:ext uri="{FF2B5EF4-FFF2-40B4-BE49-F238E27FC236}">
                <a16:creationId xmlns:a16="http://schemas.microsoft.com/office/drawing/2014/main" id="{A065CC06-C5B6-44D0-8071-1833580ABF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57609246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Risk and rewards">
    <p:spTree>
      <p:nvGrpSpPr>
        <p:cNvPr id="1" name=""/>
        <p:cNvGrpSpPr/>
        <p:nvPr/>
      </p:nvGrpSpPr>
      <p:grpSpPr>
        <a:xfrm>
          <a:off x="0" y="0"/>
          <a:ext cx="0" cy="0"/>
          <a:chOff x="0" y="0"/>
          <a:chExt cx="0" cy="0"/>
        </a:xfrm>
      </p:grpSpPr>
      <p:pic>
        <p:nvPicPr>
          <p:cNvPr id="13" name="Picture Placeholder 44" descr="Photo of palm leaves&#10;">
            <a:extLst>
              <a:ext uri="{FF2B5EF4-FFF2-40B4-BE49-F238E27FC236}">
                <a16:creationId xmlns:a16="http://schemas.microsoft.com/office/drawing/2014/main" id="{7C4AAE08-43F5-49E6-AEBD-2C27A2BE0823}"/>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F83E037-B49C-4664-8547-6F1930E2BD04}"/>
              </a:ext>
            </a:extLst>
          </p:cNvPr>
          <p:cNvSpPr/>
          <p:nvPr userDrawn="1"/>
        </p:nvSpPr>
        <p:spPr>
          <a:xfrm>
            <a:off x="914400" y="777240"/>
            <a:ext cx="10361676"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600200" y="1371600"/>
            <a:ext cx="5057774" cy="640080"/>
          </a:xfrm>
        </p:spPr>
        <p:txBody>
          <a:bodyPr>
            <a:noAutofit/>
          </a:bodyPr>
          <a:lstStyle>
            <a:lvl1pPr algn="l">
              <a:defRPr sz="36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1709928" y="2105025"/>
            <a:ext cx="4178808" cy="3383280"/>
          </a:xfrm>
          <a:solidFill>
            <a:schemeClr val="accent4"/>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6254496"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6254496"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8714232"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8714232"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a:t>IT2090</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a:t>Lecture 10 - Prof Responsibilities and Code of Ethics</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89356665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key">
    <p:spTree>
      <p:nvGrpSpPr>
        <p:cNvPr id="1" name=""/>
        <p:cNvGrpSpPr/>
        <p:nvPr/>
      </p:nvGrpSpPr>
      <p:grpSpPr>
        <a:xfrm>
          <a:off x="0" y="0"/>
          <a:ext cx="0" cy="0"/>
          <a:chOff x="0" y="0"/>
          <a:chExt cx="0" cy="0"/>
        </a:xfrm>
      </p:grpSpPr>
      <p:pic>
        <p:nvPicPr>
          <p:cNvPr id="13" name="Picture Placeholder 8" descr="photo of laptop keyboard bordered by 2 palm leaves&#10;">
            <a:extLst>
              <a:ext uri="{FF2B5EF4-FFF2-40B4-BE49-F238E27FC236}">
                <a16:creationId xmlns:a16="http://schemas.microsoft.com/office/drawing/2014/main" id="{729C024A-3DD8-474A-848D-7BCCC032B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1584ECC-FA3B-4A7A-A456-6472AE8B1DA3}"/>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271016" y="1929383"/>
            <a:ext cx="4480560" cy="640080"/>
          </a:xfrm>
        </p:spPr>
        <p:txBody>
          <a:bodyPr>
            <a:noAutofit/>
          </a:bodyPr>
          <a:lstStyle>
            <a:lvl1pPr algn="l">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1298448"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1298448"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3685032"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3685032"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6208776" y="1289304"/>
            <a:ext cx="4572000" cy="4334256"/>
          </a:xfrm>
          <a:solidFill>
            <a:schemeClr val="accent4"/>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a:t>IT2090</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a:t>Lecture 10 - Prof Responsibilities and Code of Ethics</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24549153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714980"/>
            <a:ext cx="10515600" cy="640080"/>
          </a:xfrm>
        </p:spPr>
        <p:txBody>
          <a:bodyPr>
            <a:normAutofit/>
          </a:bodyPr>
          <a:lstStyle>
            <a:lvl1pPr>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819656"/>
            <a:ext cx="5157787"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386584"/>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819656"/>
            <a:ext cx="5183188"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386584"/>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a:t>IT2090</a:t>
            </a:r>
            <a:endParaRPr lang="en-US" dirty="0"/>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a:t>Lecture 10 - Prof Responsibilities and Code of Ethics</a:t>
            </a:r>
            <a:endParaRPr lang="en-US" dirty="0"/>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36603567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Key concept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184910" y="1878096"/>
            <a:ext cx="4572000" cy="939209"/>
          </a:xfrm>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IT2090</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Content Placeholder 2">
            <a:extLst>
              <a:ext uri="{FF2B5EF4-FFF2-40B4-BE49-F238E27FC236}">
                <a16:creationId xmlns:a16="http://schemas.microsoft.com/office/drawing/2014/main" id="{4EF15002-67E4-4A4E-8458-C33E897B7F14}"/>
              </a:ext>
            </a:extLst>
          </p:cNvPr>
          <p:cNvSpPr>
            <a:spLocks noGrp="1"/>
          </p:cNvSpPr>
          <p:nvPr>
            <p:ph idx="1" hasCustomPrompt="1"/>
          </p:nvPr>
        </p:nvSpPr>
        <p:spPr>
          <a:xfrm>
            <a:off x="1184910" y="3184149"/>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5FEF5233-78E0-4693-B7BD-AB83F3704938}"/>
              </a:ext>
            </a:extLst>
          </p:cNvPr>
          <p:cNvSpPr>
            <a:spLocks noGrp="1"/>
          </p:cNvSpPr>
          <p:nvPr>
            <p:ph idx="16" hasCustomPrompt="1"/>
          </p:nvPr>
        </p:nvSpPr>
        <p:spPr>
          <a:xfrm>
            <a:off x="1184910" y="2888594"/>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0" name="Content Placeholder 2">
            <a:extLst>
              <a:ext uri="{FF2B5EF4-FFF2-40B4-BE49-F238E27FC236}">
                <a16:creationId xmlns:a16="http://schemas.microsoft.com/office/drawing/2014/main" id="{DAFFB0F1-B93F-405D-9BAC-C8487E8EAD32}"/>
              </a:ext>
            </a:extLst>
          </p:cNvPr>
          <p:cNvSpPr>
            <a:spLocks noGrp="1"/>
          </p:cNvSpPr>
          <p:nvPr>
            <p:ph idx="18" hasCustomPrompt="1"/>
          </p:nvPr>
        </p:nvSpPr>
        <p:spPr>
          <a:xfrm>
            <a:off x="1184910" y="4340145"/>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78DECC8A-9731-47C9-ADC8-DB414C006D1F}"/>
              </a:ext>
            </a:extLst>
          </p:cNvPr>
          <p:cNvSpPr>
            <a:spLocks noGrp="1"/>
          </p:cNvSpPr>
          <p:nvPr>
            <p:ph idx="19" hasCustomPrompt="1"/>
          </p:nvPr>
        </p:nvSpPr>
        <p:spPr>
          <a:xfrm>
            <a:off x="1184910" y="4044590"/>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Tree>
    <p:extLst>
      <p:ext uri="{BB962C8B-B14F-4D97-AF65-F5344CB8AC3E}">
        <p14:creationId xmlns:p14="http://schemas.microsoft.com/office/powerpoint/2010/main" val="43258140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8" name="Picture Placeholder 13" descr="close up photo of leaves&#10;">
            <a:extLst>
              <a:ext uri="{FF2B5EF4-FFF2-40B4-BE49-F238E27FC236}">
                <a16:creationId xmlns:a16="http://schemas.microsoft.com/office/drawing/2014/main" id="{5B334254-BCFF-4714-B7C4-38E7C0814F60}"/>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6CFE1AAB-5EBC-4913-9A1E-DBC69C761B22}"/>
              </a:ext>
            </a:extLst>
          </p:cNvPr>
          <p:cNvSpPr/>
          <p:nvPr userDrawn="1"/>
        </p:nvSpPr>
        <p:spPr>
          <a:xfrm>
            <a:off x="4066032" y="0"/>
            <a:ext cx="4059936" cy="6858000"/>
          </a:xfrm>
          <a:prstGeom prst="rect">
            <a:avLst/>
          </a:prstGeom>
          <a:solidFill>
            <a:schemeClr val="accent5">
              <a:lumMod val="9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4724400" y="2450592"/>
            <a:ext cx="2743200" cy="640080"/>
          </a:xfrm>
        </p:spPr>
        <p:txBody>
          <a:bodyPr>
            <a:noAutofit/>
          </a:bodyPr>
          <a:lstStyle>
            <a:lvl1pPr algn="ct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4724400" y="3566160"/>
            <a:ext cx="2743200" cy="2651760"/>
          </a:xfrm>
        </p:spPr>
        <p:txBody>
          <a:bodyPr>
            <a:normAutofit/>
          </a:bodyPr>
          <a:lstStyle>
            <a:lvl1pPr marL="0" indent="0" algn="ctr">
              <a:buNone/>
              <a:defRPr sz="180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85000"/>
                  </a:schemeClr>
                </a:solidFill>
              </a:defRPr>
            </a:lvl1pPr>
          </a:lstStyle>
          <a:p>
            <a:r>
              <a:rPr lang="en-US"/>
              <a:t>IT2090</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lumMod val="8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838577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rket Summary">
    <p:spTree>
      <p:nvGrpSpPr>
        <p:cNvPr id="1" name=""/>
        <p:cNvGrpSpPr/>
        <p:nvPr/>
      </p:nvGrpSpPr>
      <p:grpSpPr>
        <a:xfrm>
          <a:off x="0" y="0"/>
          <a:ext cx="0" cy="0"/>
          <a:chOff x="0" y="0"/>
          <a:chExt cx="0" cy="0"/>
        </a:xfrm>
      </p:grpSpPr>
      <p:pic>
        <p:nvPicPr>
          <p:cNvPr id="10" name="Picture Placeholder 5">
            <a:extLst>
              <a:ext uri="{FF2B5EF4-FFF2-40B4-BE49-F238E27FC236}">
                <a16:creationId xmlns:a16="http://schemas.microsoft.com/office/drawing/2014/main" id="{5FF0F6C8-DE96-49F6-9B94-970D5FD91AF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B74849AF-E9E9-4606-B5ED-99DD9840B922}"/>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35331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2230B408-EB55-4F52-8E6D-81122B0E6748}"/>
              </a:ext>
            </a:extLst>
          </p:cNvPr>
          <p:cNvSpPr>
            <a:spLocks noGrp="1"/>
          </p:cNvSpPr>
          <p:nvPr>
            <p:ph idx="15" hasCustomPrompt="1"/>
          </p:nvPr>
        </p:nvSpPr>
        <p:spPr>
          <a:xfrm>
            <a:off x="475945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8594AD6F-861E-4958-9DD7-5C6CBEA15343}"/>
              </a:ext>
            </a:extLst>
          </p:cNvPr>
          <p:cNvSpPr>
            <a:spLocks noGrp="1"/>
          </p:cNvSpPr>
          <p:nvPr>
            <p:ph idx="16" hasCustomPrompt="1"/>
          </p:nvPr>
        </p:nvSpPr>
        <p:spPr>
          <a:xfrm>
            <a:off x="816559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IT2090</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1771975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1"/>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5AA14AE4-11F2-4FDA-9E81-B2567D6A6474}"/>
              </a:ext>
            </a:extLst>
          </p:cNvPr>
          <p:cNvSpPr>
            <a:spLocks noGrp="1"/>
          </p:cNvSpPr>
          <p:nvPr>
            <p:ph type="pic" sz="quarter" idx="14"/>
          </p:nvPr>
        </p:nvSpPr>
        <p:spPr>
          <a:xfrm>
            <a:off x="1524" y="0"/>
            <a:ext cx="6181344" cy="6858000"/>
          </a:xfrm>
          <a:custGeom>
            <a:avLst/>
            <a:gdLst>
              <a:gd name="connsiteX0" fmla="*/ 961757 w 6181344"/>
              <a:gd name="connsiteY0" fmla="*/ 4070850 h 6858000"/>
              <a:gd name="connsiteX1" fmla="*/ 961757 w 6181344"/>
              <a:gd name="connsiteY1" fmla="*/ 5076690 h 6858000"/>
              <a:gd name="connsiteX2" fmla="*/ 6094475 w 6181344"/>
              <a:gd name="connsiteY2" fmla="*/ 5076690 h 6858000"/>
              <a:gd name="connsiteX3" fmla="*/ 6094475 w 6181344"/>
              <a:gd name="connsiteY3" fmla="*/ 4070850 h 6858000"/>
              <a:gd name="connsiteX4" fmla="*/ 0 w 6181344"/>
              <a:gd name="connsiteY4" fmla="*/ 0 h 6858000"/>
              <a:gd name="connsiteX5" fmla="*/ 6181344 w 6181344"/>
              <a:gd name="connsiteY5" fmla="*/ 0 h 6858000"/>
              <a:gd name="connsiteX6" fmla="*/ 6181344 w 6181344"/>
              <a:gd name="connsiteY6" fmla="*/ 6858000 h 6858000"/>
              <a:gd name="connsiteX7" fmla="*/ 0 w 618134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81344" h="6858000">
                <a:moveTo>
                  <a:pt x="961757" y="4070850"/>
                </a:moveTo>
                <a:lnTo>
                  <a:pt x="961757" y="5076690"/>
                </a:lnTo>
                <a:lnTo>
                  <a:pt x="6094475" y="5076690"/>
                </a:lnTo>
                <a:lnTo>
                  <a:pt x="6094475" y="4070850"/>
                </a:lnTo>
                <a:close/>
                <a:moveTo>
                  <a:pt x="0" y="0"/>
                </a:moveTo>
                <a:lnTo>
                  <a:pt x="6181344" y="0"/>
                </a:lnTo>
                <a:lnTo>
                  <a:pt x="6181344" y="6858000"/>
                </a:lnTo>
                <a:lnTo>
                  <a:pt x="0" y="6858000"/>
                </a:lnTo>
                <a:close/>
              </a:path>
            </a:pathLst>
          </a:custGeom>
          <a:solidFill>
            <a:schemeClr val="bg1"/>
          </a:solidFill>
        </p:spPr>
        <p:txBody>
          <a:bodyPr wrap="square">
            <a:noAutofit/>
          </a:bodyPr>
          <a:lstStyle/>
          <a:p>
            <a:r>
              <a:rPr lang="en-US"/>
              <a:t>Click icon to add picture</a:t>
            </a:r>
            <a:endParaRPr lang="en-US" dirty="0"/>
          </a:p>
        </p:txBody>
      </p:sp>
      <p:sp>
        <p:nvSpPr>
          <p:cNvPr id="13" name="Rectangle 12">
            <a:extLst>
              <a:ext uri="{FF2B5EF4-FFF2-40B4-BE49-F238E27FC236}">
                <a16:creationId xmlns:a16="http://schemas.microsoft.com/office/drawing/2014/main" id="{893EBD09-1706-473B-B779-2BE1D717216B}"/>
              </a:ext>
            </a:extLst>
          </p:cNvPr>
          <p:cNvSpPr/>
          <p:nvPr userDrawn="1"/>
        </p:nvSpPr>
        <p:spPr>
          <a:xfrm>
            <a:off x="963281" y="4070850"/>
            <a:ext cx="5132718" cy="1005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1252728" y="4151376"/>
            <a:ext cx="4443664" cy="914400"/>
          </a:xfrm>
        </p:spPr>
        <p:txBody>
          <a:bodyPr anchor="ctr" anchorCtr="0">
            <a:normAutofit/>
          </a:bodyPr>
          <a:lstStyle>
            <a:lvl1pPr algn="ctr">
              <a:defRPr sz="3600"/>
            </a:lvl1pPr>
          </a:lstStyle>
          <a:p>
            <a:r>
              <a:rPr lang="en-US"/>
              <a:t>Click to edit Master title style</a:t>
            </a:r>
            <a:endParaRPr lang="en-US" dirty="0"/>
          </a:p>
        </p:txBody>
      </p:sp>
      <p:sp>
        <p:nvSpPr>
          <p:cNvPr id="9" name="Picture Placeholder 8">
            <a:extLst>
              <a:ext uri="{FF2B5EF4-FFF2-40B4-BE49-F238E27FC236}">
                <a16:creationId xmlns:a16="http://schemas.microsoft.com/office/drawing/2014/main" id="{5F381AAE-62C0-4761-90A8-43C8E0B3D2A9}"/>
              </a:ext>
            </a:extLst>
          </p:cNvPr>
          <p:cNvSpPr>
            <a:spLocks noGrp="1"/>
          </p:cNvSpPr>
          <p:nvPr>
            <p:ph type="pic" sz="quarter" idx="15"/>
          </p:nvPr>
        </p:nvSpPr>
        <p:spPr>
          <a:xfrm>
            <a:off x="3048000" y="777240"/>
            <a:ext cx="8229600" cy="5303520"/>
          </a:xfrm>
          <a:custGeom>
            <a:avLst/>
            <a:gdLst>
              <a:gd name="connsiteX0" fmla="*/ 0 w 8229600"/>
              <a:gd name="connsiteY0" fmla="*/ 0 h 5303520"/>
              <a:gd name="connsiteX1" fmla="*/ 8229600 w 8229600"/>
              <a:gd name="connsiteY1" fmla="*/ 0 h 5303520"/>
              <a:gd name="connsiteX2" fmla="*/ 8229600 w 8229600"/>
              <a:gd name="connsiteY2" fmla="*/ 5303520 h 5303520"/>
              <a:gd name="connsiteX3" fmla="*/ 0 w 8229600"/>
              <a:gd name="connsiteY3" fmla="*/ 5303520 h 5303520"/>
              <a:gd name="connsiteX4" fmla="*/ 0 w 8229600"/>
              <a:gd name="connsiteY4" fmla="*/ 4299450 h 5303520"/>
              <a:gd name="connsiteX5" fmla="*/ 3047999 w 8229600"/>
              <a:gd name="connsiteY5" fmla="*/ 4299450 h 5303520"/>
              <a:gd name="connsiteX6" fmla="*/ 3047999 w 8229600"/>
              <a:gd name="connsiteY6" fmla="*/ 3293610 h 5303520"/>
              <a:gd name="connsiteX7" fmla="*/ 0 w 8229600"/>
              <a:gd name="connsiteY7" fmla="*/ 3293610 h 530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600" h="5303520">
                <a:moveTo>
                  <a:pt x="0" y="0"/>
                </a:moveTo>
                <a:lnTo>
                  <a:pt x="8229600" y="0"/>
                </a:lnTo>
                <a:lnTo>
                  <a:pt x="8229600" y="5303520"/>
                </a:lnTo>
                <a:lnTo>
                  <a:pt x="0" y="5303520"/>
                </a:lnTo>
                <a:lnTo>
                  <a:pt x="0" y="4299450"/>
                </a:lnTo>
                <a:lnTo>
                  <a:pt x="3047999" y="4299450"/>
                </a:lnTo>
                <a:lnTo>
                  <a:pt x="3047999" y="3293610"/>
                </a:lnTo>
                <a:lnTo>
                  <a:pt x="0" y="3293610"/>
                </a:lnTo>
                <a:close/>
              </a:path>
            </a:pathLst>
          </a:custGeom>
          <a:solidFill>
            <a:schemeClr val="accent4"/>
          </a:solidFill>
        </p:spPr>
        <p:txBody>
          <a:bodyPr wrap="square">
            <a:noAutofit/>
          </a:bodyPr>
          <a:lstStyle/>
          <a:p>
            <a:r>
              <a:rPr lang="en-US"/>
              <a:t>Click icon to add picture</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lvl1pPr>
              <a:defRPr>
                <a:solidFill>
                  <a:schemeClr val="bg1">
                    <a:lumMod val="75000"/>
                  </a:schemeClr>
                </a:solidFill>
              </a:defRPr>
            </a:lvl1pPr>
          </a:lstStyle>
          <a:p>
            <a:r>
              <a:rPr lang="en-US"/>
              <a:t>IT2090</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324321557"/>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concep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8" name="Rectangle 7">
            <a:extLst>
              <a:ext uri="{FF2B5EF4-FFF2-40B4-BE49-F238E27FC236}">
                <a16:creationId xmlns:a16="http://schemas.microsoft.com/office/drawing/2014/main" id="{B0F3BCA8-7FE0-4921-AE34-6F98AC0AC858}"/>
              </a:ext>
            </a:extLst>
          </p:cNvPr>
          <p:cNvSpPr/>
          <p:nvPr userDrawn="1"/>
        </p:nvSpPr>
        <p:spPr>
          <a:xfrm>
            <a:off x="6096000" y="1143000"/>
            <a:ext cx="5486400" cy="45720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a:endParaRPr lang="en-US" sz="3600"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6096000" y="1143000"/>
            <a:ext cx="5486400" cy="4572000"/>
          </a:xfrm>
          <a:solidFill>
            <a:schemeClr val="bg1">
              <a:alpha val="90000"/>
            </a:schemeClr>
          </a:solidFill>
        </p:spPr>
        <p:txBody>
          <a:bodyPr lIns="612648" tIns="822960" rIns="457200" anchor="t">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6629400" y="2996693"/>
            <a:ext cx="4416552" cy="2216986"/>
          </a:xfrm>
        </p:spPr>
        <p:txBody>
          <a:bodyPr>
            <a:normAutofit/>
          </a:bodyPr>
          <a:lstStyle>
            <a:lvl1pPr marL="0" indent="0">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a:t>IT2090</a:t>
            </a:r>
            <a:endParaRPr lang="en-US" dirty="0"/>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4051803269"/>
      </p:ext>
    </p:extLst>
  </p:cSld>
  <p:clrMapOvr>
    <a:masterClrMapping/>
  </p:clrMapOvr>
  <p:extLst>
    <p:ext uri="{DCECCB84-F9BA-43D5-87BE-67443E8EF086}">
      <p15:sldGuideLst xmlns:p15="http://schemas.microsoft.com/office/powerpoint/2012/main">
        <p15:guide id="1" pos="422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600">
                <a:solidFill>
                  <a:schemeClr val="tx1"/>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7CFD315B-9E75-4209-B7A2-80B8449A4E2F}"/>
              </a:ext>
            </a:extLst>
          </p:cNvPr>
          <p:cNvSpPr>
            <a:spLocks noGrp="1"/>
          </p:cNvSpPr>
          <p:nvPr>
            <p:ph type="body" sz="quarter" idx="59" hasCustomPrompt="1"/>
          </p:nvPr>
        </p:nvSpPr>
        <p:spPr>
          <a:xfrm>
            <a:off x="2148840" y="1993392"/>
            <a:ext cx="1828800" cy="696885"/>
          </a:xfrm>
          <a:noFill/>
          <a:ln w="12700">
            <a:solidFill>
              <a:schemeClr val="accent3"/>
            </a:solidFill>
          </a:ln>
        </p:spPr>
        <p:txBody>
          <a:bodyPr tIns="3600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0FE649C6-E102-4D6E-ABCC-F2992D28195D}"/>
              </a:ext>
            </a:extLst>
          </p:cNvPr>
          <p:cNvSpPr>
            <a:spLocks noGrp="1"/>
          </p:cNvSpPr>
          <p:nvPr>
            <p:ph type="body" sz="quarter" idx="33" hasCustomPrompt="1"/>
          </p:nvPr>
        </p:nvSpPr>
        <p:spPr>
          <a:xfrm>
            <a:off x="914399" y="3255264"/>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BE213787-ACF7-458D-9A73-3F194978B6DD}"/>
              </a:ext>
            </a:extLst>
          </p:cNvPr>
          <p:cNvSpPr>
            <a:spLocks noGrp="1"/>
          </p:cNvSpPr>
          <p:nvPr>
            <p:ph type="body" sz="quarter" idx="34" hasCustomPrompt="1"/>
          </p:nvPr>
        </p:nvSpPr>
        <p:spPr>
          <a:xfrm>
            <a:off x="19659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6154F8E5-E3E5-4C0F-AE2F-2170C25EDC56}"/>
              </a:ext>
            </a:extLst>
          </p:cNvPr>
          <p:cNvSpPr>
            <a:spLocks noGrp="1"/>
          </p:cNvSpPr>
          <p:nvPr>
            <p:ph type="body" sz="quarter" idx="35" hasCustomPrompt="1"/>
          </p:nvPr>
        </p:nvSpPr>
        <p:spPr>
          <a:xfrm>
            <a:off x="2752344"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B1453360-81EF-4EB1-B249-712DA6E62C83}"/>
              </a:ext>
            </a:extLst>
          </p:cNvPr>
          <p:cNvSpPr>
            <a:spLocks noGrp="1"/>
          </p:cNvSpPr>
          <p:nvPr>
            <p:ph type="body" sz="quarter" idx="36" hasCustomPrompt="1"/>
          </p:nvPr>
        </p:nvSpPr>
        <p:spPr>
          <a:xfrm>
            <a:off x="35418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9FBB54B5-A522-4A23-BBF7-AD1A18EDFD19}"/>
              </a:ext>
            </a:extLst>
          </p:cNvPr>
          <p:cNvSpPr>
            <a:spLocks noGrp="1"/>
          </p:cNvSpPr>
          <p:nvPr>
            <p:ph type="body" sz="quarter" idx="37" hasCustomPrompt="1"/>
          </p:nvPr>
        </p:nvSpPr>
        <p:spPr>
          <a:xfrm>
            <a:off x="43297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867C3CE9-8463-4382-AE21-F6BF3518D01D}"/>
              </a:ext>
            </a:extLst>
          </p:cNvPr>
          <p:cNvSpPr>
            <a:spLocks noGrp="1"/>
          </p:cNvSpPr>
          <p:nvPr>
            <p:ph type="body" sz="quarter" idx="39" hasCustomPrompt="1"/>
          </p:nvPr>
        </p:nvSpPr>
        <p:spPr>
          <a:xfrm>
            <a:off x="51176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FDB7C866-DDCF-4E42-8CC8-A211234AFBAB}"/>
              </a:ext>
            </a:extLst>
          </p:cNvPr>
          <p:cNvSpPr>
            <a:spLocks noGrp="1"/>
          </p:cNvSpPr>
          <p:nvPr>
            <p:ph type="body" sz="quarter" idx="40" hasCustomPrompt="1"/>
          </p:nvPr>
        </p:nvSpPr>
        <p:spPr>
          <a:xfrm>
            <a:off x="59055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C4F4671C-F421-46D3-B43B-46B3F0DF596A}"/>
              </a:ext>
            </a:extLst>
          </p:cNvPr>
          <p:cNvSpPr>
            <a:spLocks noGrp="1"/>
          </p:cNvSpPr>
          <p:nvPr>
            <p:ph type="body" sz="quarter" idx="41" hasCustomPrompt="1"/>
          </p:nvPr>
        </p:nvSpPr>
        <p:spPr>
          <a:xfrm>
            <a:off x="669348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0E7055C4-CE9C-411A-A475-92AB82FE1E75}"/>
              </a:ext>
            </a:extLst>
          </p:cNvPr>
          <p:cNvSpPr>
            <a:spLocks noGrp="1"/>
          </p:cNvSpPr>
          <p:nvPr>
            <p:ph type="body" sz="quarter" idx="43" hasCustomPrompt="1"/>
          </p:nvPr>
        </p:nvSpPr>
        <p:spPr>
          <a:xfrm>
            <a:off x="74814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5B7AA0C1-6D4F-4D6B-9E27-6ECEE6F49E6E}"/>
              </a:ext>
            </a:extLst>
          </p:cNvPr>
          <p:cNvSpPr>
            <a:spLocks noGrp="1"/>
          </p:cNvSpPr>
          <p:nvPr>
            <p:ph type="body" sz="quarter" idx="44" hasCustomPrompt="1"/>
          </p:nvPr>
        </p:nvSpPr>
        <p:spPr>
          <a:xfrm>
            <a:off x="82693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6D392CE7-6DB5-412C-939E-200FAC216434}"/>
              </a:ext>
            </a:extLst>
          </p:cNvPr>
          <p:cNvSpPr>
            <a:spLocks noGrp="1"/>
          </p:cNvSpPr>
          <p:nvPr>
            <p:ph type="body" sz="quarter" idx="42" hasCustomPrompt="1"/>
          </p:nvPr>
        </p:nvSpPr>
        <p:spPr>
          <a:xfrm>
            <a:off x="90572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A5EC4B0C-5DD6-4EEB-AF30-E36D4F9E5EC0}"/>
              </a:ext>
            </a:extLst>
          </p:cNvPr>
          <p:cNvSpPr>
            <a:spLocks noGrp="1"/>
          </p:cNvSpPr>
          <p:nvPr>
            <p:ph type="body" sz="quarter" idx="45" hasCustomPrompt="1"/>
          </p:nvPr>
        </p:nvSpPr>
        <p:spPr>
          <a:xfrm>
            <a:off x="98451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2521C66C-8612-487A-AB8B-18249AB8BF27}"/>
              </a:ext>
            </a:extLst>
          </p:cNvPr>
          <p:cNvSpPr>
            <a:spLocks noGrp="1"/>
          </p:cNvSpPr>
          <p:nvPr>
            <p:ph type="body" sz="quarter" idx="46" hasCustomPrompt="1"/>
          </p:nvPr>
        </p:nvSpPr>
        <p:spPr>
          <a:xfrm>
            <a:off x="10633085"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824436FA-ECBE-4BB1-9126-66F330E7F0AE}"/>
              </a:ext>
            </a:extLst>
          </p:cNvPr>
          <p:cNvSpPr>
            <a:spLocks noGrp="1"/>
          </p:cNvSpPr>
          <p:nvPr>
            <p:ph type="body" sz="quarter" idx="38" hasCustomPrompt="1"/>
          </p:nvPr>
        </p:nvSpPr>
        <p:spPr>
          <a:xfrm>
            <a:off x="914400" y="4114800"/>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0622C4FE-C10F-4B57-B40B-0FA21F330517}"/>
              </a:ext>
            </a:extLst>
          </p:cNvPr>
          <p:cNvSpPr>
            <a:spLocks noGrp="1"/>
          </p:cNvSpPr>
          <p:nvPr>
            <p:ph type="body" sz="quarter" idx="47" hasCustomPrompt="1"/>
          </p:nvPr>
        </p:nvSpPr>
        <p:spPr>
          <a:xfrm>
            <a:off x="196991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0E5C83ED-676D-4C6E-84B3-CF127AC54442}"/>
              </a:ext>
            </a:extLst>
          </p:cNvPr>
          <p:cNvSpPr>
            <a:spLocks noGrp="1"/>
          </p:cNvSpPr>
          <p:nvPr>
            <p:ph type="body" sz="quarter" idx="48" hasCustomPrompt="1"/>
          </p:nvPr>
        </p:nvSpPr>
        <p:spPr>
          <a:xfrm>
            <a:off x="275234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678DF814-ABAE-422D-8055-BD8FF43DDF54}"/>
              </a:ext>
            </a:extLst>
          </p:cNvPr>
          <p:cNvSpPr>
            <a:spLocks noGrp="1"/>
          </p:cNvSpPr>
          <p:nvPr>
            <p:ph type="body" sz="quarter" idx="49" hasCustomPrompt="1"/>
          </p:nvPr>
        </p:nvSpPr>
        <p:spPr>
          <a:xfrm>
            <a:off x="3545289"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E7022C5B-31FF-4550-9CDC-2CF1AB17D556}"/>
              </a:ext>
            </a:extLst>
          </p:cNvPr>
          <p:cNvSpPr>
            <a:spLocks noGrp="1"/>
          </p:cNvSpPr>
          <p:nvPr>
            <p:ph type="body" sz="quarter" idx="50" hasCustomPrompt="1"/>
          </p:nvPr>
        </p:nvSpPr>
        <p:spPr>
          <a:xfrm>
            <a:off x="4332976"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C54252E9-4902-4781-BE29-34163ABE7ED9}"/>
              </a:ext>
            </a:extLst>
          </p:cNvPr>
          <p:cNvSpPr>
            <a:spLocks noGrp="1"/>
          </p:cNvSpPr>
          <p:nvPr>
            <p:ph type="body" sz="quarter" idx="51" hasCustomPrompt="1"/>
          </p:nvPr>
        </p:nvSpPr>
        <p:spPr>
          <a:xfrm>
            <a:off x="5120663"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0FD8FBC5-AD5D-464D-8360-6AA55AA2FA76}"/>
              </a:ext>
            </a:extLst>
          </p:cNvPr>
          <p:cNvSpPr>
            <a:spLocks noGrp="1"/>
          </p:cNvSpPr>
          <p:nvPr>
            <p:ph type="body" sz="quarter" idx="52" hasCustomPrompt="1"/>
          </p:nvPr>
        </p:nvSpPr>
        <p:spPr>
          <a:xfrm>
            <a:off x="5908350"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C90BD4FA-047A-4A4F-B1E2-4FDEA49BB0A0}"/>
              </a:ext>
            </a:extLst>
          </p:cNvPr>
          <p:cNvSpPr>
            <a:spLocks noGrp="1"/>
          </p:cNvSpPr>
          <p:nvPr>
            <p:ph type="body" sz="quarter" idx="53" hasCustomPrompt="1"/>
          </p:nvPr>
        </p:nvSpPr>
        <p:spPr>
          <a:xfrm>
            <a:off x="6696037"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5FBE1C04-A830-4310-A83C-178E44D8A72F}"/>
              </a:ext>
            </a:extLst>
          </p:cNvPr>
          <p:cNvSpPr>
            <a:spLocks noGrp="1"/>
          </p:cNvSpPr>
          <p:nvPr>
            <p:ph type="body" sz="quarter" idx="55" hasCustomPrompt="1"/>
          </p:nvPr>
        </p:nvSpPr>
        <p:spPr>
          <a:xfrm>
            <a:off x="748372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EB543626-7655-454D-8E28-B2391850A39C}"/>
              </a:ext>
            </a:extLst>
          </p:cNvPr>
          <p:cNvSpPr>
            <a:spLocks noGrp="1"/>
          </p:cNvSpPr>
          <p:nvPr>
            <p:ph type="body" sz="quarter" idx="56" hasCustomPrompt="1"/>
          </p:nvPr>
        </p:nvSpPr>
        <p:spPr>
          <a:xfrm>
            <a:off x="8271411"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5F306D8F-E1A5-492D-9145-6445614AB282}"/>
              </a:ext>
            </a:extLst>
          </p:cNvPr>
          <p:cNvSpPr>
            <a:spLocks noGrp="1"/>
          </p:cNvSpPr>
          <p:nvPr>
            <p:ph type="body" sz="quarter" idx="54" hasCustomPrompt="1"/>
          </p:nvPr>
        </p:nvSpPr>
        <p:spPr>
          <a:xfrm>
            <a:off x="9059098"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9C109601-CAE5-44CE-ADF7-9FB216F81780}"/>
              </a:ext>
            </a:extLst>
          </p:cNvPr>
          <p:cNvSpPr>
            <a:spLocks noGrp="1"/>
          </p:cNvSpPr>
          <p:nvPr>
            <p:ph type="body" sz="quarter" idx="57" hasCustomPrompt="1"/>
          </p:nvPr>
        </p:nvSpPr>
        <p:spPr>
          <a:xfrm>
            <a:off x="984678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17AE5B8B-FA0E-40E2-9841-D0F9AB83E023}"/>
              </a:ext>
            </a:extLst>
          </p:cNvPr>
          <p:cNvSpPr>
            <a:spLocks noGrp="1"/>
          </p:cNvSpPr>
          <p:nvPr>
            <p:ph type="body" sz="quarter" idx="58" hasCustomPrompt="1"/>
          </p:nvPr>
        </p:nvSpPr>
        <p:spPr>
          <a:xfrm>
            <a:off x="10634472"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33" name="Date Placeholder 3">
            <a:extLst>
              <a:ext uri="{FF2B5EF4-FFF2-40B4-BE49-F238E27FC236}">
                <a16:creationId xmlns:a16="http://schemas.microsoft.com/office/drawing/2014/main" id="{1560C8D6-BAAE-4E4C-B478-D7EEA33BC341}"/>
              </a:ext>
            </a:extLst>
          </p:cNvPr>
          <p:cNvSpPr>
            <a:spLocks noGrp="1"/>
          </p:cNvSpPr>
          <p:nvPr>
            <p:ph type="dt" sz="half" idx="10"/>
          </p:nvPr>
        </p:nvSpPr>
        <p:spPr>
          <a:xfrm>
            <a:off x="838200" y="6356350"/>
            <a:ext cx="2743200" cy="365125"/>
          </a:xfrm>
        </p:spPr>
        <p:txBody>
          <a:bodyPr/>
          <a:lstStyle/>
          <a:p>
            <a:r>
              <a:rPr lang="en-US"/>
              <a:t>IT2090</a:t>
            </a:r>
            <a:endParaRPr lang="en-US" dirty="0"/>
          </a:p>
        </p:txBody>
      </p:sp>
      <p:sp>
        <p:nvSpPr>
          <p:cNvPr id="34" name="Footer Placeholder 4">
            <a:extLst>
              <a:ext uri="{FF2B5EF4-FFF2-40B4-BE49-F238E27FC236}">
                <a16:creationId xmlns:a16="http://schemas.microsoft.com/office/drawing/2014/main" id="{2D34A825-4619-4016-B027-DA83FE075663}"/>
              </a:ext>
            </a:extLst>
          </p:cNvPr>
          <p:cNvSpPr>
            <a:spLocks noGrp="1"/>
          </p:cNvSpPr>
          <p:nvPr>
            <p:ph type="ftr" sz="quarter" idx="11"/>
          </p:nvPr>
        </p:nvSpPr>
        <p:spPr>
          <a:xfrm>
            <a:off x="4038600" y="6356350"/>
            <a:ext cx="4114800" cy="365125"/>
          </a:xfrm>
        </p:spPr>
        <p:txBody>
          <a:bodyPr/>
          <a:lstStyle/>
          <a:p>
            <a:r>
              <a:rPr lang="en-US"/>
              <a:t>Lecture 10 - Prof Responsibilities and Code of Ethics</a:t>
            </a:r>
            <a:endParaRPr lang="en-US" dirty="0"/>
          </a:p>
        </p:txBody>
      </p:sp>
      <p:sp>
        <p:nvSpPr>
          <p:cNvPr id="35" name="Slide Number Placeholder 5">
            <a:extLst>
              <a:ext uri="{FF2B5EF4-FFF2-40B4-BE49-F238E27FC236}">
                <a16:creationId xmlns:a16="http://schemas.microsoft.com/office/drawing/2014/main" id="{A065CC06-C5B6-44D0-8071-1833580ABF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7252938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2" Type="http://schemas.openxmlformats.org/officeDocument/2006/relationships/slideLayout" Target="../slideLayouts/slideLayout18.xml"/><Relationship Id="rId16" Type="http://schemas.openxmlformats.org/officeDocument/2006/relationships/theme" Target="../theme/theme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18" Type="http://schemas.openxmlformats.org/officeDocument/2006/relationships/slideLayout" Target="../slideLayouts/slideLayout49.xml"/><Relationship Id="rId26" Type="http://schemas.openxmlformats.org/officeDocument/2006/relationships/theme" Target="../theme/theme3.xml"/><Relationship Id="rId3" Type="http://schemas.openxmlformats.org/officeDocument/2006/relationships/slideLayout" Target="../slideLayouts/slideLayout34.xml"/><Relationship Id="rId21" Type="http://schemas.openxmlformats.org/officeDocument/2006/relationships/slideLayout" Target="../slideLayouts/slideLayout52.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5" Type="http://schemas.openxmlformats.org/officeDocument/2006/relationships/slideLayout" Target="../slideLayouts/slideLayout56.xml"/><Relationship Id="rId2" Type="http://schemas.openxmlformats.org/officeDocument/2006/relationships/slideLayout" Target="../slideLayouts/slideLayout33.xml"/><Relationship Id="rId16" Type="http://schemas.openxmlformats.org/officeDocument/2006/relationships/slideLayout" Target="../slideLayouts/slideLayout47.xml"/><Relationship Id="rId20" Type="http://schemas.openxmlformats.org/officeDocument/2006/relationships/slideLayout" Target="../slideLayouts/slideLayout51.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24" Type="http://schemas.openxmlformats.org/officeDocument/2006/relationships/slideLayout" Target="../slideLayouts/slideLayout55.xml"/><Relationship Id="rId5" Type="http://schemas.openxmlformats.org/officeDocument/2006/relationships/slideLayout" Target="../slideLayouts/slideLayout36.xml"/><Relationship Id="rId15" Type="http://schemas.openxmlformats.org/officeDocument/2006/relationships/slideLayout" Target="../slideLayouts/slideLayout46.xml"/><Relationship Id="rId23" Type="http://schemas.openxmlformats.org/officeDocument/2006/relationships/slideLayout" Target="../slideLayouts/slideLayout54.xml"/><Relationship Id="rId10" Type="http://schemas.openxmlformats.org/officeDocument/2006/relationships/slideLayout" Target="../slideLayouts/slideLayout41.xml"/><Relationship Id="rId19" Type="http://schemas.openxmlformats.org/officeDocument/2006/relationships/slideLayout" Target="../slideLayouts/slideLayout50.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 Id="rId22"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707029"/>
            <a:ext cx="10515600" cy="64008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a:t>IT2090</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704679604"/>
      </p:ext>
    </p:extLst>
  </p:cSld>
  <p:clrMap bg1="lt1" tx1="dk1" bg2="lt2" tx2="dk2" accent1="accent1" accent2="accent2" accent3="accent3" accent4="accent4" accent5="accent5" accent6="accent6" hlink="hlink" folHlink="folHlink"/>
  <p:sldLayoutIdLst>
    <p:sldLayoutId id="2147484091" r:id="rId1"/>
    <p:sldLayoutId id="2147484092" r:id="rId2"/>
    <p:sldLayoutId id="2147484093" r:id="rId3"/>
    <p:sldLayoutId id="2147484094" r:id="rId4"/>
    <p:sldLayoutId id="2147484095" r:id="rId5"/>
    <p:sldLayoutId id="2147484096" r:id="rId6"/>
    <p:sldLayoutId id="2147484097" r:id="rId7"/>
    <p:sldLayoutId id="2147484098" r:id="rId8"/>
    <p:sldLayoutId id="2147484099" r:id="rId9"/>
    <p:sldLayoutId id="2147484100" r:id="rId10"/>
    <p:sldLayoutId id="2147484101" r:id="rId11"/>
    <p:sldLayoutId id="2147484102" r:id="rId12"/>
    <p:sldLayoutId id="2147484103" r:id="rId13"/>
    <p:sldLayoutId id="2147484104" r:id="rId14"/>
    <p:sldLayoutId id="2147484105" r:id="rId15"/>
    <p:sldLayoutId id="2147484122" r:id="rId16"/>
  </p:sldLayoutIdLst>
  <p:hf hdr="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0">
          <p15:clr>
            <a:srgbClr val="F26B43"/>
          </p15:clr>
        </p15:guide>
        <p15:guide id="2" pos="3840">
          <p15:clr>
            <a:srgbClr val="F26B43"/>
          </p15:clr>
        </p15:guide>
        <p15:guide id="3" pos="1920">
          <p15:clr>
            <a:srgbClr val="F26B43"/>
          </p15:clr>
        </p15:guide>
        <p15:guide id="4" pos="5760">
          <p15:clr>
            <a:srgbClr val="F26B43"/>
          </p15:clr>
        </p15:guide>
        <p15:guide id="5" pos="5184">
          <p15:clr>
            <a:srgbClr val="5ACBF0"/>
          </p15:clr>
        </p15:guide>
        <p15:guide id="6" pos="2496">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707029"/>
            <a:ext cx="10515600" cy="64008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a:t>IT2090</a:t>
            </a:r>
            <a:endParaRPr lang="en-US" dirty="0"/>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440453375"/>
      </p:ext>
    </p:extLst>
  </p:cSld>
  <p:clrMap bg1="lt1" tx1="dk1" bg2="lt2" tx2="dk2" accent1="accent1" accent2="accent2" accent3="accent3" accent4="accent4" accent5="accent5" accent6="accent6" hlink="hlink" folHlink="folHlink"/>
  <p:sldLayoutIdLst>
    <p:sldLayoutId id="2147484107" r:id="rId1"/>
    <p:sldLayoutId id="2147484108" r:id="rId2"/>
    <p:sldLayoutId id="2147484109" r:id="rId3"/>
    <p:sldLayoutId id="2147484110" r:id="rId4"/>
    <p:sldLayoutId id="2147484111" r:id="rId5"/>
    <p:sldLayoutId id="2147484112" r:id="rId6"/>
    <p:sldLayoutId id="2147484113" r:id="rId7"/>
    <p:sldLayoutId id="2147484114" r:id="rId8"/>
    <p:sldLayoutId id="2147484115" r:id="rId9"/>
    <p:sldLayoutId id="2147484116" r:id="rId10"/>
    <p:sldLayoutId id="2147484117" r:id="rId11"/>
    <p:sldLayoutId id="2147484118" r:id="rId12"/>
    <p:sldLayoutId id="2147484119" r:id="rId13"/>
    <p:sldLayoutId id="2147484120" r:id="rId14"/>
    <p:sldLayoutId id="2147484121" r:id="rId15"/>
  </p:sldLayoutIdLst>
  <p:hf hdr="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0">
          <p15:clr>
            <a:srgbClr val="F26B43"/>
          </p15:clr>
        </p15:guide>
        <p15:guide id="2" pos="3840">
          <p15:clr>
            <a:srgbClr val="F26B43"/>
          </p15:clr>
        </p15:guide>
        <p15:guide id="3" pos="1920">
          <p15:clr>
            <a:srgbClr val="F26B43"/>
          </p15:clr>
        </p15:guide>
        <p15:guide id="4" pos="5760">
          <p15:clr>
            <a:srgbClr val="F26B43"/>
          </p15:clr>
        </p15:guide>
        <p15:guide id="5" pos="5184">
          <p15:clr>
            <a:srgbClr val="5ACBF0"/>
          </p15:clr>
        </p15:guide>
        <p15:guide id="6" pos="2496">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ACB93F3-3724-62CF-D224-AFEC5B4F592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4527687-E36C-C7F9-E5E3-E30F32BDBA5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09EAF0-91C8-4C1D-6373-A54113BCAA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t>IT2090</a:t>
            </a:r>
            <a:endParaRPr lang="en-US" dirty="0"/>
          </a:p>
        </p:txBody>
      </p:sp>
      <p:sp>
        <p:nvSpPr>
          <p:cNvPr id="5" name="Footer Placeholder 4">
            <a:extLst>
              <a:ext uri="{FF2B5EF4-FFF2-40B4-BE49-F238E27FC236}">
                <a16:creationId xmlns:a16="http://schemas.microsoft.com/office/drawing/2014/main" id="{F35BF96F-B297-0B29-A88C-C4A6A9DBE6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t>Lecture 10 - Prof Responsibilities and Code of Ethics</a:t>
            </a:r>
            <a:endParaRPr lang="en-US" dirty="0"/>
          </a:p>
        </p:txBody>
      </p:sp>
      <p:sp>
        <p:nvSpPr>
          <p:cNvPr id="6" name="Slide Number Placeholder 5">
            <a:extLst>
              <a:ext uri="{FF2B5EF4-FFF2-40B4-BE49-F238E27FC236}">
                <a16:creationId xmlns:a16="http://schemas.microsoft.com/office/drawing/2014/main" id="{58FFBB78-0D3D-400B-CC0E-BD214880004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012089715"/>
      </p:ext>
    </p:extLst>
  </p:cSld>
  <p:clrMap bg1="lt1" tx1="dk1" bg2="lt2" tx2="dk2" accent1="accent1" accent2="accent2" accent3="accent3" accent4="accent4" accent5="accent5" accent6="accent6" hlink="hlink" folHlink="folHlink"/>
  <p:sldLayoutIdLst>
    <p:sldLayoutId id="2147484183" r:id="rId1"/>
    <p:sldLayoutId id="2147484184" r:id="rId2"/>
    <p:sldLayoutId id="2147484185" r:id="rId3"/>
    <p:sldLayoutId id="2147484186" r:id="rId4"/>
    <p:sldLayoutId id="2147484187" r:id="rId5"/>
    <p:sldLayoutId id="2147484188" r:id="rId6"/>
    <p:sldLayoutId id="2147484189" r:id="rId7"/>
    <p:sldLayoutId id="2147484190" r:id="rId8"/>
    <p:sldLayoutId id="2147484191" r:id="rId9"/>
    <p:sldLayoutId id="2147484192" r:id="rId10"/>
    <p:sldLayoutId id="2147484193" r:id="rId11"/>
    <p:sldLayoutId id="2147484126" r:id="rId12"/>
    <p:sldLayoutId id="2147484127" r:id="rId13"/>
    <p:sldLayoutId id="2147484128" r:id="rId14"/>
    <p:sldLayoutId id="2147484129" r:id="rId15"/>
    <p:sldLayoutId id="2147484130" r:id="rId16"/>
    <p:sldLayoutId id="2147484131" r:id="rId17"/>
    <p:sldLayoutId id="2147484132" r:id="rId18"/>
    <p:sldLayoutId id="2147484133" r:id="rId19"/>
    <p:sldLayoutId id="2147484134" r:id="rId20"/>
    <p:sldLayoutId id="2147484135" r:id="rId21"/>
    <p:sldLayoutId id="2147484136" r:id="rId22"/>
    <p:sldLayoutId id="2147484137" r:id="rId23"/>
    <p:sldLayoutId id="2147484139" r:id="rId24"/>
    <p:sldLayoutId id="2147484140" r:id="rId25"/>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customXml" Target="../ink/ink1.xml"/><Relationship Id="rId1" Type="http://schemas.openxmlformats.org/officeDocument/2006/relationships/slideLayout" Target="../slideLayouts/slideLayout33.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3.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3.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3.xml"/></Relationships>
</file>

<file path=ppt/slides/_rels/slide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xml"/><Relationship Id="rId1" Type="http://schemas.openxmlformats.org/officeDocument/2006/relationships/slideLayout" Target="../slideLayouts/slideLayout33.xml"/></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xml"/><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6477001" y="1525633"/>
            <a:ext cx="4724400" cy="3410724"/>
          </a:xfrm>
        </p:spPr>
        <p:txBody>
          <a:bodyPr>
            <a:normAutofit fontScale="90000"/>
          </a:bodyPr>
          <a:lstStyle/>
          <a:p>
            <a:pPr algn="ctr"/>
            <a:r>
              <a:rPr lang="en-US" sz="3600" b="1" dirty="0">
                <a:solidFill>
                  <a:srgbClr val="FFC000"/>
                </a:solidFill>
              </a:rPr>
              <a:t>Professional Responsibilities and Codes of Ethics</a:t>
            </a:r>
            <a:br>
              <a:rPr lang="en-US" sz="3200" dirty="0"/>
            </a:br>
            <a:br>
              <a:rPr lang="en-US" sz="3200" dirty="0"/>
            </a:br>
            <a:r>
              <a:rPr lang="en-US" sz="2000" dirty="0">
                <a:solidFill>
                  <a:schemeClr val="accent6">
                    <a:lumMod val="75000"/>
                    <a:lumOff val="25000"/>
                  </a:schemeClr>
                </a:solidFill>
                <a:latin typeface="Segoe Print" panose="02000600000000000000" pitchFamily="2" charset="0"/>
              </a:rPr>
              <a:t>“The Code of Ethics and Professional Conduct is intended to provide guidance to help resolve ethical dilemmas that are likely to be confronted within the course of their employment.” </a:t>
            </a:r>
            <a:br>
              <a:rPr lang="en-US" sz="3200" dirty="0"/>
            </a:br>
            <a:endParaRPr lang="en-US" sz="2200" dirty="0">
              <a:solidFill>
                <a:srgbClr val="0070C0"/>
              </a:solidFill>
              <a:latin typeface="Bahnschrift SemiLight Condensed" panose="020B0502040204020203" pitchFamily="34" charset="0"/>
            </a:endParaRPr>
          </a:p>
        </p:txBody>
      </p:sp>
      <p:sp>
        <p:nvSpPr>
          <p:cNvPr id="23" name="Subtitle 22">
            <a:extLst>
              <a:ext uri="{FF2B5EF4-FFF2-40B4-BE49-F238E27FC236}">
                <a16:creationId xmlns:a16="http://schemas.microsoft.com/office/drawing/2014/main" id="{4829E901-B0F6-4B1C-8D1C-8B758458B743}"/>
              </a:ext>
            </a:extLst>
          </p:cNvPr>
          <p:cNvSpPr>
            <a:spLocks noGrp="1"/>
          </p:cNvSpPr>
          <p:nvPr>
            <p:ph type="subTitle" idx="1"/>
          </p:nvPr>
        </p:nvSpPr>
        <p:spPr>
          <a:xfrm>
            <a:off x="6858000" y="4936357"/>
            <a:ext cx="4343400" cy="1028365"/>
          </a:xfrm>
        </p:spPr>
        <p:txBody>
          <a:bodyPr>
            <a:normAutofit fontScale="77500" lnSpcReduction="20000"/>
          </a:bodyPr>
          <a:lstStyle/>
          <a:p>
            <a:pPr algn="ctr"/>
            <a:r>
              <a:rPr lang="en-US" dirty="0"/>
              <a:t>Sanjeeva Perera - Senior Academic Fellow</a:t>
            </a:r>
          </a:p>
          <a:p>
            <a:pPr algn="ctr"/>
            <a:r>
              <a:rPr lang="en-US" dirty="0"/>
              <a:t> Department of Computer Systems Engineering, </a:t>
            </a:r>
          </a:p>
          <a:p>
            <a:pPr algn="ctr"/>
            <a:r>
              <a:rPr lang="en-US" dirty="0"/>
              <a:t>Faculty of Computing </a:t>
            </a:r>
          </a:p>
        </p:txBody>
      </p:sp>
      <p:pic>
        <p:nvPicPr>
          <p:cNvPr id="3" name="Picture 2">
            <a:extLst>
              <a:ext uri="{FF2B5EF4-FFF2-40B4-BE49-F238E27FC236}">
                <a16:creationId xmlns:a16="http://schemas.microsoft.com/office/drawing/2014/main" id="{4543EF0C-34B5-4069-A1A2-FB49328BDD0B}"/>
              </a:ext>
            </a:extLst>
          </p:cNvPr>
          <p:cNvPicPr>
            <a:picLocks noChangeAspect="1"/>
          </p:cNvPicPr>
          <p:nvPr/>
        </p:nvPicPr>
        <p:blipFill>
          <a:blip r:embed="rId2"/>
          <a:stretch>
            <a:fillRect/>
          </a:stretch>
        </p:blipFill>
        <p:spPr>
          <a:xfrm>
            <a:off x="1115078" y="1426227"/>
            <a:ext cx="5361922" cy="4024312"/>
          </a:xfrm>
          <a:prstGeom prst="rect">
            <a:avLst/>
          </a:prstGeom>
        </p:spPr>
      </p:pic>
    </p:spTree>
    <p:extLst>
      <p:ext uri="{BB962C8B-B14F-4D97-AF65-F5344CB8AC3E}">
        <p14:creationId xmlns:p14="http://schemas.microsoft.com/office/powerpoint/2010/main" val="39807453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1400" y="94514"/>
            <a:ext cx="6589199" cy="1280890"/>
          </a:xfrm>
        </p:spPr>
        <p:txBody>
          <a:bodyPr/>
          <a:lstStyle/>
          <a:p>
            <a:r>
              <a:rPr lang="en-US" dirty="0"/>
              <a:t>Attributes of a Profession</a:t>
            </a:r>
          </a:p>
        </p:txBody>
      </p:sp>
      <p:sp>
        <p:nvSpPr>
          <p:cNvPr id="3" name="Content Placeholder 2"/>
          <p:cNvSpPr>
            <a:spLocks noGrp="1"/>
          </p:cNvSpPr>
          <p:nvPr>
            <p:ph idx="1"/>
          </p:nvPr>
        </p:nvSpPr>
        <p:spPr>
          <a:xfrm>
            <a:off x="1219200" y="5421575"/>
            <a:ext cx="9829800" cy="958221"/>
          </a:xfrm>
        </p:spPr>
        <p:txBody>
          <a:bodyPr>
            <a:normAutofit fontScale="85000" lnSpcReduction="20000"/>
          </a:bodyPr>
          <a:lstStyle/>
          <a:p>
            <a:r>
              <a:rPr lang="en-US" dirty="0"/>
              <a:t>A professional association or professional body (IET, CSSL, SLMC, IESL) seeks to further a particular profession, the interests of individuals engaged in that profession and the public interest</a:t>
            </a:r>
          </a:p>
        </p:txBody>
      </p:sp>
      <p:sp>
        <p:nvSpPr>
          <p:cNvPr id="4" name="Slide Number Placeholder 3"/>
          <p:cNvSpPr>
            <a:spLocks noGrp="1"/>
          </p:cNvSpPr>
          <p:nvPr>
            <p:ph type="sldNum" sz="quarter" idx="12"/>
          </p:nvPr>
        </p:nvSpPr>
        <p:spPr/>
        <p:txBody>
          <a:bodyPr/>
          <a:lstStyle/>
          <a:p>
            <a:fld id="{51A71D3D-F011-47C0-9290-685F7D9F6412}" type="slidenum">
              <a:rPr lang="en-US" smtClean="0"/>
              <a:pPr/>
              <a:t>10</a:t>
            </a:fld>
            <a:endParaRPr lang="en-US"/>
          </a:p>
        </p:txBody>
      </p:sp>
      <p:pic>
        <p:nvPicPr>
          <p:cNvPr id="5" name="Picture 4"/>
          <p:cNvPicPr>
            <a:picLocks noChangeAspect="1"/>
          </p:cNvPicPr>
          <p:nvPr/>
        </p:nvPicPr>
        <p:blipFill rotWithShape="1">
          <a:blip r:embed="rId2"/>
          <a:srcRect l="32290" t="27360" r="24542" b="8657"/>
          <a:stretch/>
        </p:blipFill>
        <p:spPr>
          <a:xfrm>
            <a:off x="3503711" y="990600"/>
            <a:ext cx="5184576" cy="4320480"/>
          </a:xfrm>
          <a:prstGeom prst="rect">
            <a:avLst/>
          </a:prstGeom>
        </p:spPr>
      </p:pic>
      <p:sp>
        <p:nvSpPr>
          <p:cNvPr id="6" name="Date Placeholder 5">
            <a:extLst>
              <a:ext uri="{FF2B5EF4-FFF2-40B4-BE49-F238E27FC236}">
                <a16:creationId xmlns:a16="http://schemas.microsoft.com/office/drawing/2014/main" id="{56B8F52F-DE28-4FCF-9070-80A8EB9DBA41}"/>
              </a:ext>
            </a:extLst>
          </p:cNvPr>
          <p:cNvSpPr>
            <a:spLocks noGrp="1"/>
          </p:cNvSpPr>
          <p:nvPr>
            <p:ph type="dt" sz="half" idx="10"/>
          </p:nvPr>
        </p:nvSpPr>
        <p:spPr/>
        <p:txBody>
          <a:bodyPr/>
          <a:lstStyle/>
          <a:p>
            <a:r>
              <a:rPr lang="en-US"/>
              <a:t>IT2090</a:t>
            </a:r>
            <a:endParaRPr lang="en-US" dirty="0"/>
          </a:p>
        </p:txBody>
      </p:sp>
      <p:sp>
        <p:nvSpPr>
          <p:cNvPr id="7" name="Footer Placeholder 6">
            <a:extLst>
              <a:ext uri="{FF2B5EF4-FFF2-40B4-BE49-F238E27FC236}">
                <a16:creationId xmlns:a16="http://schemas.microsoft.com/office/drawing/2014/main" id="{19E30310-1AEB-41F5-84B0-ED350600FE17}"/>
              </a:ext>
            </a:extLst>
          </p:cNvPr>
          <p:cNvSpPr>
            <a:spLocks noGrp="1"/>
          </p:cNvSpPr>
          <p:nvPr>
            <p:ph type="ftr" sz="quarter" idx="11"/>
          </p:nvPr>
        </p:nvSpPr>
        <p:spPr/>
        <p:txBody>
          <a:bodyPr/>
          <a:lstStyle/>
          <a:p>
            <a:r>
              <a:rPr lang="en-US"/>
              <a:t>Lecture 10 - Prof Responsibilities and Code of Ethics</a:t>
            </a:r>
            <a:endParaRPr lang="en-US" dirty="0"/>
          </a:p>
        </p:txBody>
      </p:sp>
    </p:spTree>
    <p:extLst>
      <p:ext uri="{BB962C8B-B14F-4D97-AF65-F5344CB8AC3E}">
        <p14:creationId xmlns:p14="http://schemas.microsoft.com/office/powerpoint/2010/main" val="10061694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332656"/>
            <a:ext cx="7928666" cy="1280890"/>
          </a:xfrm>
        </p:spPr>
        <p:txBody>
          <a:bodyPr>
            <a:normAutofit fontScale="90000"/>
          </a:bodyPr>
          <a:lstStyle/>
          <a:p>
            <a:r>
              <a:rPr lang="en-GB" dirty="0"/>
              <a:t>Who is a Computing Professional ?</a:t>
            </a:r>
          </a:p>
        </p:txBody>
      </p:sp>
      <p:sp>
        <p:nvSpPr>
          <p:cNvPr id="3" name="Content Placeholder 2"/>
          <p:cNvSpPr>
            <a:spLocks noGrp="1"/>
          </p:cNvSpPr>
          <p:nvPr>
            <p:ph idx="1"/>
          </p:nvPr>
        </p:nvSpPr>
        <p:spPr>
          <a:xfrm>
            <a:off x="1066800" y="1933135"/>
            <a:ext cx="9753600" cy="4454236"/>
          </a:xfrm>
        </p:spPr>
        <p:txBody>
          <a:bodyPr>
            <a:normAutofit/>
          </a:bodyPr>
          <a:lstStyle/>
          <a:p>
            <a:r>
              <a:rPr lang="en-GB" sz="2800" dirty="0"/>
              <a:t>Anyone who is employed in computer, information technology or information/communication fields.</a:t>
            </a:r>
          </a:p>
          <a:p>
            <a:r>
              <a:rPr lang="en-GB" sz="2800" dirty="0"/>
              <a:t>Can include </a:t>
            </a:r>
          </a:p>
          <a:p>
            <a:pPr lvl="1"/>
            <a:r>
              <a:rPr lang="en-GB" sz="2200" dirty="0"/>
              <a:t>Software / Hardware designers</a:t>
            </a:r>
          </a:p>
          <a:p>
            <a:pPr lvl="1"/>
            <a:r>
              <a:rPr lang="en-GB" sz="2200" dirty="0"/>
              <a:t>software engineers, </a:t>
            </a:r>
          </a:p>
          <a:p>
            <a:pPr lvl="1"/>
            <a:r>
              <a:rPr lang="en-GB" sz="2200" dirty="0"/>
              <a:t>software quality/ system analysts, </a:t>
            </a:r>
          </a:p>
          <a:p>
            <a:pPr lvl="1"/>
            <a:r>
              <a:rPr lang="en-GB" sz="2200" dirty="0"/>
              <a:t>Database administrators</a:t>
            </a:r>
          </a:p>
          <a:p>
            <a:pPr lvl="1"/>
            <a:r>
              <a:rPr lang="en-GB" sz="2200" dirty="0"/>
              <a:t>software technical writers, </a:t>
            </a:r>
          </a:p>
          <a:p>
            <a:pPr lvl="1"/>
            <a:r>
              <a:rPr lang="en-GB" sz="2200" dirty="0"/>
              <a:t>software managers,</a:t>
            </a:r>
          </a:p>
          <a:p>
            <a:pPr lvl="1"/>
            <a:r>
              <a:rPr lang="en-GB" sz="2200" dirty="0"/>
              <a:t>Computer scientists </a:t>
            </a:r>
          </a:p>
        </p:txBody>
      </p:sp>
      <p:sp>
        <p:nvSpPr>
          <p:cNvPr id="4" name="Slide Number Placeholder 3"/>
          <p:cNvSpPr>
            <a:spLocks noGrp="1"/>
          </p:cNvSpPr>
          <p:nvPr>
            <p:ph type="sldNum" sz="quarter" idx="12"/>
          </p:nvPr>
        </p:nvSpPr>
        <p:spPr/>
        <p:txBody>
          <a:bodyPr/>
          <a:lstStyle/>
          <a:p>
            <a:fld id="{51A71D3D-F011-47C0-9290-685F7D9F6412}" type="slidenum">
              <a:rPr lang="en-US" smtClean="0"/>
              <a:pPr/>
              <a:t>11</a:t>
            </a:fld>
            <a:endParaRPr lang="en-US"/>
          </a:p>
        </p:txBody>
      </p:sp>
      <p:sp>
        <p:nvSpPr>
          <p:cNvPr id="6" name="Date Placeholder 5">
            <a:extLst>
              <a:ext uri="{FF2B5EF4-FFF2-40B4-BE49-F238E27FC236}">
                <a16:creationId xmlns:a16="http://schemas.microsoft.com/office/drawing/2014/main" id="{CC0A070E-E502-4C6C-A79A-B6247894078B}"/>
              </a:ext>
            </a:extLst>
          </p:cNvPr>
          <p:cNvSpPr>
            <a:spLocks noGrp="1"/>
          </p:cNvSpPr>
          <p:nvPr>
            <p:ph type="dt" sz="half" idx="10"/>
          </p:nvPr>
        </p:nvSpPr>
        <p:spPr/>
        <p:txBody>
          <a:bodyPr/>
          <a:lstStyle/>
          <a:p>
            <a:r>
              <a:rPr lang="en-US"/>
              <a:t>IT2090</a:t>
            </a:r>
            <a:endParaRPr lang="en-US" dirty="0"/>
          </a:p>
        </p:txBody>
      </p:sp>
      <p:sp>
        <p:nvSpPr>
          <p:cNvPr id="7" name="Footer Placeholder 6">
            <a:extLst>
              <a:ext uri="{FF2B5EF4-FFF2-40B4-BE49-F238E27FC236}">
                <a16:creationId xmlns:a16="http://schemas.microsoft.com/office/drawing/2014/main" id="{E1F74985-1853-44AF-A50A-D373FBC5539A}"/>
              </a:ext>
            </a:extLst>
          </p:cNvPr>
          <p:cNvSpPr>
            <a:spLocks noGrp="1"/>
          </p:cNvSpPr>
          <p:nvPr>
            <p:ph type="ftr" sz="quarter" idx="11"/>
          </p:nvPr>
        </p:nvSpPr>
        <p:spPr/>
        <p:txBody>
          <a:bodyPr/>
          <a:lstStyle/>
          <a:p>
            <a:r>
              <a:rPr lang="en-US"/>
              <a:t>Lecture 10 - Prof Responsibilities and Code of Ethics</a:t>
            </a:r>
            <a:endParaRPr lang="en-US" dirty="0"/>
          </a:p>
        </p:txBody>
      </p:sp>
    </p:spTree>
    <p:extLst>
      <p:ext uri="{BB962C8B-B14F-4D97-AF65-F5344CB8AC3E}">
        <p14:creationId xmlns:p14="http://schemas.microsoft.com/office/powerpoint/2010/main" val="938683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71665" y="589474"/>
            <a:ext cx="6589199" cy="1280890"/>
          </a:xfrm>
        </p:spPr>
        <p:txBody>
          <a:bodyPr>
            <a:normAutofit/>
          </a:bodyPr>
          <a:lstStyle/>
          <a:p>
            <a:r>
              <a:rPr lang="en-GB" sz="4000" dirty="0"/>
              <a:t>Impact of your job/work</a:t>
            </a:r>
          </a:p>
        </p:txBody>
      </p:sp>
      <p:sp>
        <p:nvSpPr>
          <p:cNvPr id="3" name="Content Placeholder 2"/>
          <p:cNvSpPr>
            <a:spLocks noGrp="1"/>
          </p:cNvSpPr>
          <p:nvPr>
            <p:ph idx="1"/>
          </p:nvPr>
        </p:nvSpPr>
        <p:spPr>
          <a:xfrm>
            <a:off x="1143000" y="1908157"/>
            <a:ext cx="9829800" cy="4476328"/>
          </a:xfrm>
        </p:spPr>
        <p:txBody>
          <a:bodyPr>
            <a:normAutofit/>
          </a:bodyPr>
          <a:lstStyle/>
          <a:p>
            <a:r>
              <a:rPr lang="en-GB" sz="2800" dirty="0"/>
              <a:t>Computer systems that can have direct life-threatening impact.</a:t>
            </a:r>
          </a:p>
          <a:p>
            <a:pPr lvl="1"/>
            <a:r>
              <a:rPr lang="en-GB" sz="2400" dirty="0"/>
              <a:t>Air craft and air traffic control systems</a:t>
            </a:r>
          </a:p>
          <a:p>
            <a:pPr lvl="1"/>
            <a:r>
              <a:rPr lang="en-GB" sz="2400" dirty="0"/>
              <a:t>Mass transportation systems</a:t>
            </a:r>
          </a:p>
          <a:p>
            <a:pPr lvl="1"/>
            <a:r>
              <a:rPr lang="en-GB" sz="2400" dirty="0"/>
              <a:t>Nuclear reactors, missile systems</a:t>
            </a:r>
          </a:p>
          <a:p>
            <a:pPr lvl="1"/>
            <a:r>
              <a:rPr lang="en-GB" sz="2400" dirty="0"/>
              <a:t>Medical treatment systems</a:t>
            </a:r>
          </a:p>
          <a:p>
            <a:pPr lvl="1"/>
            <a:r>
              <a:rPr lang="en-GB" sz="2400" dirty="0"/>
              <a:t>Design of bridges and buildings</a:t>
            </a:r>
          </a:p>
          <a:p>
            <a:pPr lvl="1"/>
            <a:r>
              <a:rPr lang="en-GB" sz="2400" dirty="0"/>
              <a:t>Development of analytical models for medical treatment</a:t>
            </a:r>
          </a:p>
        </p:txBody>
      </p:sp>
      <p:sp>
        <p:nvSpPr>
          <p:cNvPr id="4" name="Slide Number Placeholder 3"/>
          <p:cNvSpPr>
            <a:spLocks noGrp="1"/>
          </p:cNvSpPr>
          <p:nvPr>
            <p:ph type="sldNum" sz="quarter" idx="12"/>
          </p:nvPr>
        </p:nvSpPr>
        <p:spPr/>
        <p:txBody>
          <a:bodyPr/>
          <a:lstStyle/>
          <a:p>
            <a:fld id="{51A71D3D-F011-47C0-9290-685F7D9F6412}" type="slidenum">
              <a:rPr lang="en-US" smtClean="0"/>
              <a:pPr/>
              <a:t>12</a:t>
            </a:fld>
            <a:endParaRPr lang="en-US"/>
          </a:p>
        </p:txBody>
      </p:sp>
      <p:sp>
        <p:nvSpPr>
          <p:cNvPr id="6" name="Date Placeholder 5">
            <a:extLst>
              <a:ext uri="{FF2B5EF4-FFF2-40B4-BE49-F238E27FC236}">
                <a16:creationId xmlns:a16="http://schemas.microsoft.com/office/drawing/2014/main" id="{0D1A96A1-A04E-4A75-B011-E176D41CD3EC}"/>
              </a:ext>
            </a:extLst>
          </p:cNvPr>
          <p:cNvSpPr>
            <a:spLocks noGrp="1"/>
          </p:cNvSpPr>
          <p:nvPr>
            <p:ph type="dt" sz="half" idx="10"/>
          </p:nvPr>
        </p:nvSpPr>
        <p:spPr/>
        <p:txBody>
          <a:bodyPr/>
          <a:lstStyle/>
          <a:p>
            <a:r>
              <a:rPr lang="en-US"/>
              <a:t>IT2090</a:t>
            </a:r>
            <a:endParaRPr lang="en-US" dirty="0"/>
          </a:p>
        </p:txBody>
      </p:sp>
      <p:sp>
        <p:nvSpPr>
          <p:cNvPr id="7" name="Footer Placeholder 6">
            <a:extLst>
              <a:ext uri="{FF2B5EF4-FFF2-40B4-BE49-F238E27FC236}">
                <a16:creationId xmlns:a16="http://schemas.microsoft.com/office/drawing/2014/main" id="{1696AD60-304A-49D0-A76B-777C906A17FA}"/>
              </a:ext>
            </a:extLst>
          </p:cNvPr>
          <p:cNvSpPr>
            <a:spLocks noGrp="1"/>
          </p:cNvSpPr>
          <p:nvPr>
            <p:ph type="ftr" sz="quarter" idx="11"/>
          </p:nvPr>
        </p:nvSpPr>
        <p:spPr/>
        <p:txBody>
          <a:bodyPr/>
          <a:lstStyle/>
          <a:p>
            <a:r>
              <a:rPr lang="en-US"/>
              <a:t>Lecture 10 - Prof Responsibilities and Code of Ethics</a:t>
            </a:r>
            <a:endParaRPr lang="en-US" dirty="0"/>
          </a:p>
        </p:txBody>
      </p:sp>
    </p:spTree>
    <p:extLst>
      <p:ext uri="{BB962C8B-B14F-4D97-AF65-F5344CB8AC3E}">
        <p14:creationId xmlns:p14="http://schemas.microsoft.com/office/powerpoint/2010/main" val="37474363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0200" y="304521"/>
            <a:ext cx="9143999" cy="1280890"/>
          </a:xfrm>
        </p:spPr>
        <p:txBody>
          <a:bodyPr>
            <a:normAutofit fontScale="90000"/>
          </a:bodyPr>
          <a:lstStyle/>
          <a:p>
            <a:r>
              <a:rPr lang="en-GB" dirty="0"/>
              <a:t>Responsibilities of Computing Professionals </a:t>
            </a:r>
          </a:p>
        </p:txBody>
      </p:sp>
      <p:sp>
        <p:nvSpPr>
          <p:cNvPr id="3" name="Content Placeholder 2"/>
          <p:cNvSpPr>
            <a:spLocks noGrp="1"/>
          </p:cNvSpPr>
          <p:nvPr>
            <p:ph idx="1"/>
          </p:nvPr>
        </p:nvSpPr>
        <p:spPr>
          <a:xfrm>
            <a:off x="3215681" y="1988840"/>
            <a:ext cx="5797937" cy="2591544"/>
          </a:xfrm>
        </p:spPr>
        <p:txBody>
          <a:bodyPr>
            <a:normAutofit/>
          </a:bodyPr>
          <a:lstStyle/>
          <a:p>
            <a:r>
              <a:rPr lang="en-GB" sz="2800" dirty="0"/>
              <a:t>To Clients and Users</a:t>
            </a:r>
          </a:p>
          <a:p>
            <a:r>
              <a:rPr lang="en-GB" sz="2800" dirty="0"/>
              <a:t>To Employers</a:t>
            </a:r>
          </a:p>
          <a:p>
            <a:r>
              <a:rPr lang="en-GB" sz="2800" dirty="0"/>
              <a:t>To Other Professionals </a:t>
            </a:r>
          </a:p>
          <a:p>
            <a:r>
              <a:rPr lang="en-GB" sz="2800" dirty="0"/>
              <a:t>To the Public</a:t>
            </a:r>
          </a:p>
        </p:txBody>
      </p:sp>
      <p:sp>
        <p:nvSpPr>
          <p:cNvPr id="4" name="Slide Number Placeholder 3"/>
          <p:cNvSpPr>
            <a:spLocks noGrp="1"/>
          </p:cNvSpPr>
          <p:nvPr>
            <p:ph type="sldNum" sz="quarter" idx="12"/>
          </p:nvPr>
        </p:nvSpPr>
        <p:spPr/>
        <p:txBody>
          <a:bodyPr/>
          <a:lstStyle/>
          <a:p>
            <a:fld id="{51A71D3D-F011-47C0-9290-685F7D9F6412}" type="slidenum">
              <a:rPr lang="en-US" smtClean="0"/>
              <a:pPr/>
              <a:t>13</a:t>
            </a:fld>
            <a:endParaRPr lang="en-US"/>
          </a:p>
        </p:txBody>
      </p:sp>
      <p:sp>
        <p:nvSpPr>
          <p:cNvPr id="6" name="Date Placeholder 5">
            <a:extLst>
              <a:ext uri="{FF2B5EF4-FFF2-40B4-BE49-F238E27FC236}">
                <a16:creationId xmlns:a16="http://schemas.microsoft.com/office/drawing/2014/main" id="{FE9A7B95-F877-48B4-BC63-F8A0ED7107F3}"/>
              </a:ext>
            </a:extLst>
          </p:cNvPr>
          <p:cNvSpPr>
            <a:spLocks noGrp="1"/>
          </p:cNvSpPr>
          <p:nvPr>
            <p:ph type="dt" sz="half" idx="10"/>
          </p:nvPr>
        </p:nvSpPr>
        <p:spPr/>
        <p:txBody>
          <a:bodyPr/>
          <a:lstStyle/>
          <a:p>
            <a:r>
              <a:rPr lang="en-US"/>
              <a:t>IT2090</a:t>
            </a:r>
            <a:endParaRPr lang="en-US" dirty="0"/>
          </a:p>
        </p:txBody>
      </p:sp>
      <p:sp>
        <p:nvSpPr>
          <p:cNvPr id="7" name="Footer Placeholder 6">
            <a:extLst>
              <a:ext uri="{FF2B5EF4-FFF2-40B4-BE49-F238E27FC236}">
                <a16:creationId xmlns:a16="http://schemas.microsoft.com/office/drawing/2014/main" id="{6FBDF6C5-2969-4B67-A099-3C5A0098A82F}"/>
              </a:ext>
            </a:extLst>
          </p:cNvPr>
          <p:cNvSpPr>
            <a:spLocks noGrp="1"/>
          </p:cNvSpPr>
          <p:nvPr>
            <p:ph type="ftr" sz="quarter" idx="11"/>
          </p:nvPr>
        </p:nvSpPr>
        <p:spPr/>
        <p:txBody>
          <a:bodyPr/>
          <a:lstStyle/>
          <a:p>
            <a:r>
              <a:rPr lang="en-US"/>
              <a:t>Lecture 10 - Prof Responsibilities and Code of Ethics</a:t>
            </a: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Ethics </a:t>
            </a:r>
          </a:p>
        </p:txBody>
      </p:sp>
      <p:sp>
        <p:nvSpPr>
          <p:cNvPr id="3" name="Content Placeholder 2"/>
          <p:cNvSpPr>
            <a:spLocks noGrp="1"/>
          </p:cNvSpPr>
          <p:nvPr>
            <p:ph idx="1"/>
          </p:nvPr>
        </p:nvSpPr>
        <p:spPr>
          <a:xfrm>
            <a:off x="1828800" y="2133600"/>
            <a:ext cx="8382000" cy="3777622"/>
          </a:xfrm>
        </p:spPr>
        <p:txBody>
          <a:bodyPr/>
          <a:lstStyle/>
          <a:p>
            <a:r>
              <a:rPr lang="en-US" sz="2800" dirty="0"/>
              <a:t>Ethics is a set of beliefs about right or wrong behavior</a:t>
            </a:r>
          </a:p>
          <a:p>
            <a:r>
              <a:rPr lang="en-US" sz="2800" dirty="0"/>
              <a:t>Ethical behavior conforms to generally accepted social norms - &gt; Universally accepted</a:t>
            </a:r>
          </a:p>
          <a:p>
            <a:pPr lvl="1"/>
            <a:r>
              <a:rPr lang="en-US" sz="2400" dirty="0" err="1"/>
              <a:t>Eg</a:t>
            </a:r>
            <a:r>
              <a:rPr lang="en-US" sz="2400" dirty="0"/>
              <a:t> : Lying and cheating are unethical</a:t>
            </a:r>
          </a:p>
          <a:p>
            <a:pPr marL="0" indent="0">
              <a:buNone/>
            </a:pPr>
            <a:endParaRPr lang="en-US" sz="2400" dirty="0"/>
          </a:p>
        </p:txBody>
      </p:sp>
      <p:sp>
        <p:nvSpPr>
          <p:cNvPr id="4" name="Slide Number Placeholder 3"/>
          <p:cNvSpPr>
            <a:spLocks noGrp="1"/>
          </p:cNvSpPr>
          <p:nvPr>
            <p:ph type="sldNum" sz="quarter" idx="12"/>
          </p:nvPr>
        </p:nvSpPr>
        <p:spPr/>
        <p:txBody>
          <a:bodyPr/>
          <a:lstStyle/>
          <a:p>
            <a:fld id="{51A71D3D-F011-47C0-9290-685F7D9F6412}" type="slidenum">
              <a:rPr lang="en-US" smtClean="0"/>
              <a:pPr/>
              <a:t>14</a:t>
            </a:fld>
            <a:endParaRPr lang="en-US"/>
          </a:p>
        </p:txBody>
      </p:sp>
      <p:sp>
        <p:nvSpPr>
          <p:cNvPr id="6" name="Date Placeholder 5">
            <a:extLst>
              <a:ext uri="{FF2B5EF4-FFF2-40B4-BE49-F238E27FC236}">
                <a16:creationId xmlns:a16="http://schemas.microsoft.com/office/drawing/2014/main" id="{123AF39B-5E01-4C3E-AD12-929B41AC036C}"/>
              </a:ext>
            </a:extLst>
          </p:cNvPr>
          <p:cNvSpPr>
            <a:spLocks noGrp="1"/>
          </p:cNvSpPr>
          <p:nvPr>
            <p:ph type="dt" sz="half" idx="10"/>
          </p:nvPr>
        </p:nvSpPr>
        <p:spPr/>
        <p:txBody>
          <a:bodyPr/>
          <a:lstStyle/>
          <a:p>
            <a:r>
              <a:rPr lang="en-US"/>
              <a:t>IT2090</a:t>
            </a:r>
            <a:endParaRPr lang="en-US" dirty="0"/>
          </a:p>
        </p:txBody>
      </p:sp>
      <p:sp>
        <p:nvSpPr>
          <p:cNvPr id="7" name="Footer Placeholder 6">
            <a:extLst>
              <a:ext uri="{FF2B5EF4-FFF2-40B4-BE49-F238E27FC236}">
                <a16:creationId xmlns:a16="http://schemas.microsoft.com/office/drawing/2014/main" id="{B46F335B-3F3E-492E-9271-2DD96010FA20}"/>
              </a:ext>
            </a:extLst>
          </p:cNvPr>
          <p:cNvSpPr>
            <a:spLocks noGrp="1"/>
          </p:cNvSpPr>
          <p:nvPr>
            <p:ph type="ftr" sz="quarter" idx="11"/>
          </p:nvPr>
        </p:nvSpPr>
        <p:spPr/>
        <p:txBody>
          <a:bodyPr/>
          <a:lstStyle/>
          <a:p>
            <a:r>
              <a:rPr lang="en-US"/>
              <a:t>Lecture 10 - Prof Responsibilities and Code of Ethics</a:t>
            </a:r>
            <a:endParaRPr lang="en-US" dirty="0"/>
          </a:p>
        </p:txBody>
      </p:sp>
    </p:spTree>
    <p:extLst>
      <p:ext uri="{BB962C8B-B14F-4D97-AF65-F5344CB8AC3E}">
        <p14:creationId xmlns:p14="http://schemas.microsoft.com/office/powerpoint/2010/main" val="551592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71665" y="624110"/>
            <a:ext cx="6589199" cy="1280890"/>
          </a:xfrm>
        </p:spPr>
        <p:txBody>
          <a:bodyPr/>
          <a:lstStyle/>
          <a:p>
            <a:r>
              <a:rPr lang="en-US" dirty="0"/>
              <a:t>Why Ethics ?</a:t>
            </a:r>
          </a:p>
        </p:txBody>
      </p:sp>
      <p:sp>
        <p:nvSpPr>
          <p:cNvPr id="3" name="Content Placeholder 2"/>
          <p:cNvSpPr>
            <a:spLocks noGrp="1"/>
          </p:cNvSpPr>
          <p:nvPr>
            <p:ph idx="1"/>
          </p:nvPr>
        </p:nvSpPr>
        <p:spPr>
          <a:xfrm>
            <a:off x="1295400" y="1954890"/>
            <a:ext cx="9601200" cy="2986278"/>
          </a:xfrm>
        </p:spPr>
        <p:txBody>
          <a:bodyPr>
            <a:noAutofit/>
          </a:bodyPr>
          <a:lstStyle/>
          <a:p>
            <a:r>
              <a:rPr lang="en-US" sz="2800" dirty="0"/>
              <a:t>Helps people to make moral decisions</a:t>
            </a:r>
          </a:p>
          <a:p>
            <a:r>
              <a:rPr lang="en-US" sz="2800" dirty="0"/>
              <a:t>Assumes that people are rational and free to choose how they will act</a:t>
            </a:r>
          </a:p>
          <a:p>
            <a:r>
              <a:rPr lang="en-US" sz="2800" dirty="0"/>
              <a:t>Describes how people do act and how people should act.</a:t>
            </a:r>
          </a:p>
        </p:txBody>
      </p:sp>
      <p:sp>
        <p:nvSpPr>
          <p:cNvPr id="4" name="Slide Number Placeholder 3"/>
          <p:cNvSpPr>
            <a:spLocks noGrp="1"/>
          </p:cNvSpPr>
          <p:nvPr>
            <p:ph type="sldNum" sz="quarter" idx="12"/>
          </p:nvPr>
        </p:nvSpPr>
        <p:spPr/>
        <p:txBody>
          <a:bodyPr/>
          <a:lstStyle/>
          <a:p>
            <a:fld id="{51A71D3D-F011-47C0-9290-685F7D9F6412}" type="slidenum">
              <a:rPr lang="en-US" smtClean="0"/>
              <a:pPr/>
              <a:t>15</a:t>
            </a:fld>
            <a:endParaRPr lang="en-US"/>
          </a:p>
        </p:txBody>
      </p:sp>
      <p:sp>
        <p:nvSpPr>
          <p:cNvPr id="5" name="Date Placeholder 4">
            <a:extLst>
              <a:ext uri="{FF2B5EF4-FFF2-40B4-BE49-F238E27FC236}">
                <a16:creationId xmlns:a16="http://schemas.microsoft.com/office/drawing/2014/main" id="{71F54B0B-5ABF-4CF6-A5A3-1D87D0A6E103}"/>
              </a:ext>
            </a:extLst>
          </p:cNvPr>
          <p:cNvSpPr>
            <a:spLocks noGrp="1"/>
          </p:cNvSpPr>
          <p:nvPr>
            <p:ph type="dt" sz="half" idx="10"/>
          </p:nvPr>
        </p:nvSpPr>
        <p:spPr/>
        <p:txBody>
          <a:bodyPr/>
          <a:lstStyle/>
          <a:p>
            <a:r>
              <a:rPr lang="en-US"/>
              <a:t>IT2090</a:t>
            </a:r>
            <a:endParaRPr lang="en-US" dirty="0"/>
          </a:p>
        </p:txBody>
      </p:sp>
      <p:sp>
        <p:nvSpPr>
          <p:cNvPr id="6" name="Footer Placeholder 5">
            <a:extLst>
              <a:ext uri="{FF2B5EF4-FFF2-40B4-BE49-F238E27FC236}">
                <a16:creationId xmlns:a16="http://schemas.microsoft.com/office/drawing/2014/main" id="{D320112D-F96C-45FF-A6A9-5193742B2FD1}"/>
              </a:ext>
            </a:extLst>
          </p:cNvPr>
          <p:cNvSpPr>
            <a:spLocks noGrp="1"/>
          </p:cNvSpPr>
          <p:nvPr>
            <p:ph type="ftr" sz="quarter" idx="11"/>
          </p:nvPr>
        </p:nvSpPr>
        <p:spPr/>
        <p:txBody>
          <a:bodyPr/>
          <a:lstStyle/>
          <a:p>
            <a:r>
              <a:rPr lang="en-US"/>
              <a:t>Lecture 10 - Prof Responsibilities and Code of Ethics</a:t>
            </a:r>
            <a:endParaRPr lang="en-US" dirty="0"/>
          </a:p>
        </p:txBody>
      </p:sp>
    </p:spTree>
    <p:extLst>
      <p:ext uri="{BB962C8B-B14F-4D97-AF65-F5344CB8AC3E}">
        <p14:creationId xmlns:p14="http://schemas.microsoft.com/office/powerpoint/2010/main" val="13179855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71665" y="620688"/>
            <a:ext cx="6589199" cy="1280890"/>
          </a:xfrm>
        </p:spPr>
        <p:txBody>
          <a:bodyPr/>
          <a:lstStyle/>
          <a:p>
            <a:r>
              <a:rPr lang="en-GB" dirty="0"/>
              <a:t>CODE of ETHICS</a:t>
            </a:r>
          </a:p>
        </p:txBody>
      </p:sp>
      <p:sp>
        <p:nvSpPr>
          <p:cNvPr id="3" name="Content Placeholder 2"/>
          <p:cNvSpPr>
            <a:spLocks noGrp="1"/>
          </p:cNvSpPr>
          <p:nvPr>
            <p:ph idx="1"/>
          </p:nvPr>
        </p:nvSpPr>
        <p:spPr>
          <a:xfrm>
            <a:off x="685800" y="1901578"/>
            <a:ext cx="10668000" cy="4407742"/>
          </a:xfrm>
        </p:spPr>
        <p:txBody>
          <a:bodyPr>
            <a:normAutofit/>
          </a:bodyPr>
          <a:lstStyle/>
          <a:p>
            <a:r>
              <a:rPr lang="en-GB" sz="2800" dirty="0"/>
              <a:t>Professional Ethics cover the personal, organizational and corporate standards that are expected of professionals.</a:t>
            </a:r>
          </a:p>
          <a:p>
            <a:r>
              <a:rPr lang="en-GB" sz="2800" dirty="0"/>
              <a:t>Includes issues involving relationships or responsibilities with: </a:t>
            </a:r>
          </a:p>
          <a:p>
            <a:pPr lvl="1"/>
            <a:r>
              <a:rPr lang="en-GB" sz="2400" dirty="0"/>
              <a:t>Employees, employers, and other people who use the products or services.</a:t>
            </a:r>
          </a:p>
          <a:p>
            <a:r>
              <a:rPr lang="en-GB" sz="2800" dirty="0"/>
              <a:t>“Computer Ethics” includes social, political, and personal issues.</a:t>
            </a:r>
          </a:p>
        </p:txBody>
      </p:sp>
      <p:sp>
        <p:nvSpPr>
          <p:cNvPr id="4" name="Slide Number Placeholder 3"/>
          <p:cNvSpPr>
            <a:spLocks noGrp="1"/>
          </p:cNvSpPr>
          <p:nvPr>
            <p:ph type="sldNum" sz="quarter" idx="12"/>
          </p:nvPr>
        </p:nvSpPr>
        <p:spPr/>
        <p:txBody>
          <a:bodyPr/>
          <a:lstStyle/>
          <a:p>
            <a:fld id="{51A71D3D-F011-47C0-9290-685F7D9F6412}" type="slidenum">
              <a:rPr lang="en-US" smtClean="0"/>
              <a:pPr/>
              <a:t>16</a:t>
            </a:fld>
            <a:endParaRPr lang="en-US"/>
          </a:p>
        </p:txBody>
      </p:sp>
      <mc:AlternateContent xmlns:mc="http://schemas.openxmlformats.org/markup-compatibility/2006" xmlns:p14="http://schemas.microsoft.com/office/powerpoint/2010/main">
        <mc:Choice Requires="p14">
          <p:contentPart p14:bwMode="auto" r:id="rId2">
            <p14:nvContentPartPr>
              <p14:cNvPr id="5" name="Ink 4">
                <a:extLst>
                  <a:ext uri="{FF2B5EF4-FFF2-40B4-BE49-F238E27FC236}">
                    <a16:creationId xmlns:a16="http://schemas.microsoft.com/office/drawing/2014/main" id="{FC9F8599-1ED9-45B2-BADE-EF201611FF0C}"/>
                  </a:ext>
                </a:extLst>
              </p14:cNvPr>
              <p14:cNvContentPartPr/>
              <p14:nvPr/>
            </p14:nvContentPartPr>
            <p14:xfrm>
              <a:off x="7608600" y="2365560"/>
              <a:ext cx="966600" cy="963720"/>
            </p14:xfrm>
          </p:contentPart>
        </mc:Choice>
        <mc:Fallback xmlns="">
          <p:pic>
            <p:nvPicPr>
              <p:cNvPr id="5" name="Ink 4">
                <a:extLst>
                  <a:ext uri="{FF2B5EF4-FFF2-40B4-BE49-F238E27FC236}">
                    <a16:creationId xmlns:a16="http://schemas.microsoft.com/office/drawing/2014/main" id="{FC9F8599-1ED9-45B2-BADE-EF201611FF0C}"/>
                  </a:ext>
                </a:extLst>
              </p:cNvPr>
              <p:cNvPicPr/>
              <p:nvPr/>
            </p:nvPicPr>
            <p:blipFill>
              <a:blip r:embed="rId3"/>
              <a:stretch>
                <a:fillRect/>
              </a:stretch>
            </p:blipFill>
            <p:spPr>
              <a:xfrm>
                <a:off x="7599240" y="2356200"/>
                <a:ext cx="985320" cy="982440"/>
              </a:xfrm>
              <a:prstGeom prst="rect">
                <a:avLst/>
              </a:prstGeom>
            </p:spPr>
          </p:pic>
        </mc:Fallback>
      </mc:AlternateContent>
      <p:sp>
        <p:nvSpPr>
          <p:cNvPr id="6" name="Date Placeholder 5">
            <a:extLst>
              <a:ext uri="{FF2B5EF4-FFF2-40B4-BE49-F238E27FC236}">
                <a16:creationId xmlns:a16="http://schemas.microsoft.com/office/drawing/2014/main" id="{60C69A66-4C74-4705-960B-F3CA6202252B}"/>
              </a:ext>
            </a:extLst>
          </p:cNvPr>
          <p:cNvSpPr>
            <a:spLocks noGrp="1"/>
          </p:cNvSpPr>
          <p:nvPr>
            <p:ph type="dt" sz="half" idx="10"/>
          </p:nvPr>
        </p:nvSpPr>
        <p:spPr/>
        <p:txBody>
          <a:bodyPr/>
          <a:lstStyle/>
          <a:p>
            <a:r>
              <a:rPr lang="en-US"/>
              <a:t>IT2090</a:t>
            </a:r>
            <a:endParaRPr lang="en-US" dirty="0"/>
          </a:p>
        </p:txBody>
      </p:sp>
      <p:sp>
        <p:nvSpPr>
          <p:cNvPr id="7" name="Footer Placeholder 6">
            <a:extLst>
              <a:ext uri="{FF2B5EF4-FFF2-40B4-BE49-F238E27FC236}">
                <a16:creationId xmlns:a16="http://schemas.microsoft.com/office/drawing/2014/main" id="{2D56F0EC-F590-47B6-9968-23D00F4D6D4B}"/>
              </a:ext>
            </a:extLst>
          </p:cNvPr>
          <p:cNvSpPr>
            <a:spLocks noGrp="1"/>
          </p:cNvSpPr>
          <p:nvPr>
            <p:ph type="ftr" sz="quarter" idx="11"/>
          </p:nvPr>
        </p:nvSpPr>
        <p:spPr/>
        <p:txBody>
          <a:bodyPr/>
          <a:lstStyle/>
          <a:p>
            <a:r>
              <a:rPr lang="en-US"/>
              <a:t>Lecture 10 - Prof Responsibilities and Code of Ethics</a:t>
            </a:r>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3715" y="443406"/>
            <a:ext cx="8064856" cy="1280890"/>
          </a:xfrm>
        </p:spPr>
        <p:txBody>
          <a:bodyPr>
            <a:normAutofit/>
          </a:bodyPr>
          <a:lstStyle/>
          <a:p>
            <a:r>
              <a:rPr lang="en-GB" dirty="0"/>
              <a:t>Professional codes of Ethics for IT</a:t>
            </a:r>
          </a:p>
        </p:txBody>
      </p:sp>
      <p:sp>
        <p:nvSpPr>
          <p:cNvPr id="3" name="Content Placeholder 2"/>
          <p:cNvSpPr>
            <a:spLocks noGrp="1"/>
          </p:cNvSpPr>
          <p:nvPr>
            <p:ph idx="1"/>
          </p:nvPr>
        </p:nvSpPr>
        <p:spPr>
          <a:xfrm>
            <a:off x="685800" y="2126860"/>
            <a:ext cx="10820400" cy="2667180"/>
          </a:xfrm>
        </p:spPr>
        <p:txBody>
          <a:bodyPr>
            <a:noAutofit/>
          </a:bodyPr>
          <a:lstStyle/>
          <a:p>
            <a:r>
              <a:rPr lang="en-GB" sz="2600" dirty="0"/>
              <a:t>Computer Society of Sri Lanka ( CSSL )</a:t>
            </a:r>
          </a:p>
          <a:p>
            <a:r>
              <a:rPr lang="en-GB" sz="2600" dirty="0"/>
              <a:t>The Institute of Engineering and Technology (IET) </a:t>
            </a:r>
          </a:p>
          <a:p>
            <a:r>
              <a:rPr lang="en-GB" sz="2600" dirty="0"/>
              <a:t>The Association for Computer Machinery ( ACM)</a:t>
            </a:r>
          </a:p>
          <a:p>
            <a:r>
              <a:rPr lang="en-GB" sz="2600" dirty="0"/>
              <a:t>The Institute for Electrical and Electronic Engineers- Computer Society ( IEEE- CS)</a:t>
            </a:r>
          </a:p>
          <a:p>
            <a:r>
              <a:rPr lang="en-GB" sz="2600" dirty="0"/>
              <a:t>British Computer Society ( BCS )</a:t>
            </a:r>
          </a:p>
        </p:txBody>
      </p:sp>
      <p:sp>
        <p:nvSpPr>
          <p:cNvPr id="4" name="Slide Number Placeholder 3"/>
          <p:cNvSpPr>
            <a:spLocks noGrp="1"/>
          </p:cNvSpPr>
          <p:nvPr>
            <p:ph type="sldNum" sz="quarter" idx="12"/>
          </p:nvPr>
        </p:nvSpPr>
        <p:spPr>
          <a:xfrm>
            <a:off x="8763000" y="6227235"/>
            <a:ext cx="2743200" cy="365125"/>
          </a:xfrm>
        </p:spPr>
        <p:txBody>
          <a:bodyPr/>
          <a:lstStyle/>
          <a:p>
            <a:fld id="{51A71D3D-F011-47C0-9290-685F7D9F6412}" type="slidenum">
              <a:rPr lang="en-US" smtClean="0"/>
              <a:pPr/>
              <a:t>17</a:t>
            </a:fld>
            <a:endParaRPr lang="en-US"/>
          </a:p>
        </p:txBody>
      </p:sp>
      <p:pic>
        <p:nvPicPr>
          <p:cNvPr id="5" name="Picture 4"/>
          <p:cNvPicPr>
            <a:picLocks noChangeAspect="1"/>
          </p:cNvPicPr>
          <p:nvPr/>
        </p:nvPicPr>
        <p:blipFill>
          <a:blip r:embed="rId2"/>
          <a:stretch>
            <a:fillRect/>
          </a:stretch>
        </p:blipFill>
        <p:spPr>
          <a:xfrm>
            <a:off x="5159896" y="5184318"/>
            <a:ext cx="2428630" cy="864188"/>
          </a:xfrm>
          <a:prstGeom prst="rect">
            <a:avLst/>
          </a:prstGeom>
        </p:spPr>
      </p:pic>
      <p:pic>
        <p:nvPicPr>
          <p:cNvPr id="6" name="Picture 5"/>
          <p:cNvPicPr>
            <a:picLocks noChangeAspect="1"/>
          </p:cNvPicPr>
          <p:nvPr/>
        </p:nvPicPr>
        <p:blipFill>
          <a:blip r:embed="rId3"/>
          <a:stretch>
            <a:fillRect/>
          </a:stretch>
        </p:blipFill>
        <p:spPr>
          <a:xfrm>
            <a:off x="4223793" y="5181600"/>
            <a:ext cx="866815" cy="866815"/>
          </a:xfrm>
          <a:prstGeom prst="rect">
            <a:avLst/>
          </a:prstGeom>
        </p:spPr>
      </p:pic>
      <p:pic>
        <p:nvPicPr>
          <p:cNvPr id="7" name="Picture 6"/>
          <p:cNvPicPr>
            <a:picLocks noChangeAspect="1"/>
          </p:cNvPicPr>
          <p:nvPr/>
        </p:nvPicPr>
        <p:blipFill rotWithShape="1">
          <a:blip r:embed="rId4"/>
          <a:srcRect r="37503"/>
          <a:stretch/>
        </p:blipFill>
        <p:spPr>
          <a:xfrm>
            <a:off x="7635242" y="5316048"/>
            <a:ext cx="693007" cy="804375"/>
          </a:xfrm>
          <a:prstGeom prst="rect">
            <a:avLst/>
          </a:prstGeom>
        </p:spPr>
      </p:pic>
      <p:pic>
        <p:nvPicPr>
          <p:cNvPr id="8" name="Picture 7"/>
          <p:cNvPicPr>
            <a:picLocks noChangeAspect="1"/>
          </p:cNvPicPr>
          <p:nvPr/>
        </p:nvPicPr>
        <p:blipFill rotWithShape="1">
          <a:blip r:embed="rId5"/>
          <a:srcRect t="14261" b="18372"/>
          <a:stretch/>
        </p:blipFill>
        <p:spPr>
          <a:xfrm>
            <a:off x="8472265" y="5256326"/>
            <a:ext cx="1924023" cy="864096"/>
          </a:xfrm>
          <a:prstGeom prst="rect">
            <a:avLst/>
          </a:prstGeom>
        </p:spPr>
      </p:pic>
      <p:pic>
        <p:nvPicPr>
          <p:cNvPr id="9" name="Picture 8"/>
          <p:cNvPicPr>
            <a:picLocks noChangeAspect="1"/>
          </p:cNvPicPr>
          <p:nvPr/>
        </p:nvPicPr>
        <p:blipFill rotWithShape="1">
          <a:blip r:embed="rId6"/>
          <a:srcRect l="5280" t="12448" r="7607" b="6734"/>
          <a:stretch/>
        </p:blipFill>
        <p:spPr>
          <a:xfrm>
            <a:off x="1775520" y="5184318"/>
            <a:ext cx="2376264" cy="864096"/>
          </a:xfrm>
          <a:prstGeom prst="rect">
            <a:avLst/>
          </a:prstGeom>
        </p:spPr>
      </p:pic>
      <p:sp>
        <p:nvSpPr>
          <p:cNvPr id="11" name="Date Placeholder 10">
            <a:extLst>
              <a:ext uri="{FF2B5EF4-FFF2-40B4-BE49-F238E27FC236}">
                <a16:creationId xmlns:a16="http://schemas.microsoft.com/office/drawing/2014/main" id="{4E8FA695-126D-44DA-B1E5-5BCA441A2AE3}"/>
              </a:ext>
            </a:extLst>
          </p:cNvPr>
          <p:cNvSpPr>
            <a:spLocks noGrp="1"/>
          </p:cNvSpPr>
          <p:nvPr>
            <p:ph type="dt" sz="half" idx="10"/>
          </p:nvPr>
        </p:nvSpPr>
        <p:spPr/>
        <p:txBody>
          <a:bodyPr/>
          <a:lstStyle/>
          <a:p>
            <a:r>
              <a:rPr lang="en-US"/>
              <a:t>IT2090</a:t>
            </a:r>
            <a:endParaRPr lang="en-US" dirty="0"/>
          </a:p>
        </p:txBody>
      </p:sp>
      <p:sp>
        <p:nvSpPr>
          <p:cNvPr id="12" name="Footer Placeholder 11">
            <a:extLst>
              <a:ext uri="{FF2B5EF4-FFF2-40B4-BE49-F238E27FC236}">
                <a16:creationId xmlns:a16="http://schemas.microsoft.com/office/drawing/2014/main" id="{807AA69B-3700-4C8A-8530-08CEC96B6B8C}"/>
              </a:ext>
            </a:extLst>
          </p:cNvPr>
          <p:cNvSpPr>
            <a:spLocks noGrp="1"/>
          </p:cNvSpPr>
          <p:nvPr>
            <p:ph type="ftr" sz="quarter" idx="11"/>
          </p:nvPr>
        </p:nvSpPr>
        <p:spPr>
          <a:xfrm>
            <a:off x="4099059" y="6337229"/>
            <a:ext cx="4114800" cy="365125"/>
          </a:xfrm>
        </p:spPr>
        <p:txBody>
          <a:bodyPr/>
          <a:lstStyle/>
          <a:p>
            <a:r>
              <a:rPr lang="en-US" dirty="0"/>
              <a:t>Lecture 10 - Prof Responsibilities and Code of Ethics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2657"/>
            <a:ext cx="10515600" cy="1325563"/>
          </a:xfrm>
        </p:spPr>
        <p:txBody>
          <a:bodyPr/>
          <a:lstStyle/>
          <a:p>
            <a:r>
              <a:rPr lang="en-GB" dirty="0"/>
              <a:t>CSSL Codes of Ethics</a:t>
            </a:r>
          </a:p>
        </p:txBody>
      </p:sp>
      <p:sp>
        <p:nvSpPr>
          <p:cNvPr id="4" name="Slide Number Placeholder 3"/>
          <p:cNvSpPr>
            <a:spLocks noGrp="1"/>
          </p:cNvSpPr>
          <p:nvPr>
            <p:ph type="sldNum" sz="quarter" idx="12"/>
          </p:nvPr>
        </p:nvSpPr>
        <p:spPr/>
        <p:txBody>
          <a:bodyPr/>
          <a:lstStyle/>
          <a:p>
            <a:fld id="{51A71D3D-F011-47C0-9290-685F7D9F6412}" type="slidenum">
              <a:rPr lang="en-US" smtClean="0"/>
              <a:pPr/>
              <a:t>18</a:t>
            </a:fld>
            <a:endParaRPr lang="en-US"/>
          </a:p>
        </p:txBody>
      </p:sp>
      <p:pic>
        <p:nvPicPr>
          <p:cNvPr id="7" name="Picture 6"/>
          <p:cNvPicPr>
            <a:picLocks noChangeAspect="1"/>
          </p:cNvPicPr>
          <p:nvPr/>
        </p:nvPicPr>
        <p:blipFill rotWithShape="1">
          <a:blip r:embed="rId2"/>
          <a:srcRect l="15133" t="17517" r="32845" b="6710"/>
          <a:stretch/>
        </p:blipFill>
        <p:spPr>
          <a:xfrm>
            <a:off x="2711624" y="966876"/>
            <a:ext cx="6768752" cy="5543007"/>
          </a:xfrm>
          <a:prstGeom prst="rect">
            <a:avLst/>
          </a:prstGeom>
        </p:spPr>
      </p:pic>
      <p:sp>
        <p:nvSpPr>
          <p:cNvPr id="5" name="Date Placeholder 4">
            <a:extLst>
              <a:ext uri="{FF2B5EF4-FFF2-40B4-BE49-F238E27FC236}">
                <a16:creationId xmlns:a16="http://schemas.microsoft.com/office/drawing/2014/main" id="{D949E628-E189-48C0-9DD9-4DBC0026156A}"/>
              </a:ext>
            </a:extLst>
          </p:cNvPr>
          <p:cNvSpPr>
            <a:spLocks noGrp="1"/>
          </p:cNvSpPr>
          <p:nvPr>
            <p:ph type="dt" sz="half" idx="10"/>
          </p:nvPr>
        </p:nvSpPr>
        <p:spPr/>
        <p:txBody>
          <a:bodyPr/>
          <a:lstStyle/>
          <a:p>
            <a:r>
              <a:rPr lang="en-US"/>
              <a:t>IT2090</a:t>
            </a:r>
            <a:endParaRPr lang="en-US" dirty="0"/>
          </a:p>
        </p:txBody>
      </p:sp>
      <p:sp>
        <p:nvSpPr>
          <p:cNvPr id="8" name="Footer Placeholder 7">
            <a:extLst>
              <a:ext uri="{FF2B5EF4-FFF2-40B4-BE49-F238E27FC236}">
                <a16:creationId xmlns:a16="http://schemas.microsoft.com/office/drawing/2014/main" id="{5F4A7AF7-8557-45DE-AD35-89AB4CB4DBBA}"/>
              </a:ext>
            </a:extLst>
          </p:cNvPr>
          <p:cNvSpPr>
            <a:spLocks noGrp="1"/>
          </p:cNvSpPr>
          <p:nvPr>
            <p:ph type="ftr" sz="quarter" idx="11"/>
          </p:nvPr>
        </p:nvSpPr>
        <p:spPr/>
        <p:txBody>
          <a:bodyPr/>
          <a:lstStyle/>
          <a:p>
            <a:r>
              <a:rPr lang="en-US"/>
              <a:t>Lecture 10 - Prof Responsibilities and Code of Ethics</a:t>
            </a:r>
            <a:endParaRPr lang="en-US" dirty="0"/>
          </a:p>
        </p:txBody>
      </p:sp>
    </p:spTree>
    <p:extLst>
      <p:ext uri="{BB962C8B-B14F-4D97-AF65-F5344CB8AC3E}">
        <p14:creationId xmlns:p14="http://schemas.microsoft.com/office/powerpoint/2010/main" val="35631590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IEEE Codes of Ethics</a:t>
            </a:r>
          </a:p>
        </p:txBody>
      </p:sp>
      <p:sp>
        <p:nvSpPr>
          <p:cNvPr id="3" name="Content Placeholder 2"/>
          <p:cNvSpPr>
            <a:spLocks noGrp="1"/>
          </p:cNvSpPr>
          <p:nvPr>
            <p:ph idx="1"/>
          </p:nvPr>
        </p:nvSpPr>
        <p:spPr>
          <a:xfrm>
            <a:off x="1295400" y="1772816"/>
            <a:ext cx="10058400" cy="4138406"/>
          </a:xfrm>
        </p:spPr>
        <p:txBody>
          <a:bodyPr>
            <a:normAutofit/>
          </a:bodyPr>
          <a:lstStyle/>
          <a:p>
            <a:r>
              <a:rPr lang="en-GB" sz="2400" dirty="0"/>
              <a:t>Accept responsibility in making engineering decision consist with the safety, and welfare</a:t>
            </a:r>
          </a:p>
          <a:p>
            <a:r>
              <a:rPr lang="en-GB" sz="2400" dirty="0"/>
              <a:t>Avoid real conflicts of interest wherever possible </a:t>
            </a:r>
          </a:p>
          <a:p>
            <a:r>
              <a:rPr lang="en-GB" sz="2400" dirty="0"/>
              <a:t>Be honest</a:t>
            </a:r>
          </a:p>
          <a:p>
            <a:r>
              <a:rPr lang="en-GB" sz="2400" dirty="0"/>
              <a:t>Reject bribery in all forms</a:t>
            </a:r>
          </a:p>
        </p:txBody>
      </p:sp>
      <p:sp>
        <p:nvSpPr>
          <p:cNvPr id="4" name="Slide Number Placeholder 3"/>
          <p:cNvSpPr>
            <a:spLocks noGrp="1"/>
          </p:cNvSpPr>
          <p:nvPr>
            <p:ph type="sldNum" sz="quarter" idx="12"/>
          </p:nvPr>
        </p:nvSpPr>
        <p:spPr/>
        <p:txBody>
          <a:bodyPr/>
          <a:lstStyle/>
          <a:p>
            <a:fld id="{51A71D3D-F011-47C0-9290-685F7D9F6412}" type="slidenum">
              <a:rPr lang="en-US" smtClean="0"/>
              <a:pPr/>
              <a:t>19</a:t>
            </a:fld>
            <a:endParaRPr lang="en-US"/>
          </a:p>
        </p:txBody>
      </p:sp>
      <p:pic>
        <p:nvPicPr>
          <p:cNvPr id="5" name="Picture 4"/>
          <p:cNvPicPr>
            <a:picLocks noChangeAspect="1"/>
          </p:cNvPicPr>
          <p:nvPr/>
        </p:nvPicPr>
        <p:blipFill>
          <a:blip r:embed="rId2"/>
          <a:stretch>
            <a:fillRect/>
          </a:stretch>
        </p:blipFill>
        <p:spPr>
          <a:xfrm>
            <a:off x="7543800" y="3454400"/>
            <a:ext cx="3168352" cy="2222575"/>
          </a:xfrm>
          <a:prstGeom prst="rect">
            <a:avLst/>
          </a:prstGeom>
        </p:spPr>
      </p:pic>
      <p:sp>
        <p:nvSpPr>
          <p:cNvPr id="7" name="Date Placeholder 6">
            <a:extLst>
              <a:ext uri="{FF2B5EF4-FFF2-40B4-BE49-F238E27FC236}">
                <a16:creationId xmlns:a16="http://schemas.microsoft.com/office/drawing/2014/main" id="{306C1A6A-FFF3-4399-A03A-5E0D6FF52050}"/>
              </a:ext>
            </a:extLst>
          </p:cNvPr>
          <p:cNvSpPr>
            <a:spLocks noGrp="1"/>
          </p:cNvSpPr>
          <p:nvPr>
            <p:ph type="dt" sz="half" idx="10"/>
          </p:nvPr>
        </p:nvSpPr>
        <p:spPr/>
        <p:txBody>
          <a:bodyPr/>
          <a:lstStyle/>
          <a:p>
            <a:r>
              <a:rPr lang="en-US"/>
              <a:t>IT2090</a:t>
            </a:r>
            <a:endParaRPr lang="en-US" dirty="0"/>
          </a:p>
        </p:txBody>
      </p:sp>
      <p:sp>
        <p:nvSpPr>
          <p:cNvPr id="8" name="Footer Placeholder 7">
            <a:extLst>
              <a:ext uri="{FF2B5EF4-FFF2-40B4-BE49-F238E27FC236}">
                <a16:creationId xmlns:a16="http://schemas.microsoft.com/office/drawing/2014/main" id="{959938E4-1905-4C62-96D6-EA41D98BF60F}"/>
              </a:ext>
            </a:extLst>
          </p:cNvPr>
          <p:cNvSpPr>
            <a:spLocks noGrp="1"/>
          </p:cNvSpPr>
          <p:nvPr>
            <p:ph type="ftr" sz="quarter" idx="11"/>
          </p:nvPr>
        </p:nvSpPr>
        <p:spPr/>
        <p:txBody>
          <a:bodyPr/>
          <a:lstStyle/>
          <a:p>
            <a:r>
              <a:rPr lang="en-US"/>
              <a:t>Lecture 10 - Prof Responsibilities and Code of Ethics</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069ACBD-C31A-6A11-2F32-38D5CFBC7C5F}"/>
              </a:ext>
            </a:extLst>
          </p:cNvPr>
          <p:cNvSpPr>
            <a:spLocks noGrp="1"/>
          </p:cNvSpPr>
          <p:nvPr>
            <p:ph type="title"/>
          </p:nvPr>
        </p:nvSpPr>
        <p:spPr/>
        <p:txBody>
          <a:bodyPr>
            <a:normAutofit fontScale="90000"/>
          </a:bodyPr>
          <a:lstStyle/>
          <a:p>
            <a:r>
              <a:rPr lang="en-US" dirty="0"/>
              <a:t>Attendance WE</a:t>
            </a:r>
            <a:br>
              <a:rPr lang="en-US" dirty="0"/>
            </a:br>
            <a:br>
              <a:rPr lang="en-US" dirty="0"/>
            </a:br>
            <a:r>
              <a:rPr lang="en-US" dirty="0"/>
              <a:t>https://forms.office.com/r/bxVTM2Cr8Z</a:t>
            </a:r>
          </a:p>
        </p:txBody>
      </p:sp>
      <p:sp>
        <p:nvSpPr>
          <p:cNvPr id="6" name="Footer Placeholder 5">
            <a:extLst>
              <a:ext uri="{FF2B5EF4-FFF2-40B4-BE49-F238E27FC236}">
                <a16:creationId xmlns:a16="http://schemas.microsoft.com/office/drawing/2014/main" id="{2E080CA9-4F72-1552-43AE-CB5FEDE3E315}"/>
              </a:ext>
            </a:extLst>
          </p:cNvPr>
          <p:cNvSpPr>
            <a:spLocks noGrp="1"/>
          </p:cNvSpPr>
          <p:nvPr>
            <p:ph type="ftr" sz="quarter" idx="11"/>
          </p:nvPr>
        </p:nvSpPr>
        <p:spPr/>
        <p:txBody>
          <a:bodyPr/>
          <a:lstStyle/>
          <a:p>
            <a:r>
              <a:rPr lang="en-US"/>
              <a:t>Lecture 10 - Prof Responsibilities and Code of Ethics</a:t>
            </a:r>
            <a:endParaRPr lang="en-US" dirty="0"/>
          </a:p>
        </p:txBody>
      </p:sp>
      <p:sp>
        <p:nvSpPr>
          <p:cNvPr id="7" name="Slide Number Placeholder 6">
            <a:extLst>
              <a:ext uri="{FF2B5EF4-FFF2-40B4-BE49-F238E27FC236}">
                <a16:creationId xmlns:a16="http://schemas.microsoft.com/office/drawing/2014/main" id="{C2129F21-720C-A6C4-4707-C92C26BD66CF}"/>
              </a:ext>
            </a:extLst>
          </p:cNvPr>
          <p:cNvSpPr>
            <a:spLocks noGrp="1"/>
          </p:cNvSpPr>
          <p:nvPr>
            <p:ph type="sldNum" sz="quarter" idx="12"/>
          </p:nvPr>
        </p:nvSpPr>
        <p:spPr/>
        <p:txBody>
          <a:bodyPr/>
          <a:lstStyle/>
          <a:p>
            <a:fld id="{B5CEABB6-07DC-46E8-9B57-56EC44A396E5}" type="slidenum">
              <a:rPr lang="en-US" smtClean="0"/>
              <a:t>2</a:t>
            </a:fld>
            <a:endParaRPr lang="en-US" dirty="0"/>
          </a:p>
        </p:txBody>
      </p:sp>
      <p:sp>
        <p:nvSpPr>
          <p:cNvPr id="2" name="Date Placeholder 1">
            <a:extLst>
              <a:ext uri="{FF2B5EF4-FFF2-40B4-BE49-F238E27FC236}">
                <a16:creationId xmlns:a16="http://schemas.microsoft.com/office/drawing/2014/main" id="{443ED54B-EC64-2EE6-308C-13EB673CB7E2}"/>
              </a:ext>
            </a:extLst>
          </p:cNvPr>
          <p:cNvSpPr>
            <a:spLocks noGrp="1"/>
          </p:cNvSpPr>
          <p:nvPr>
            <p:ph type="dt" sz="half" idx="10"/>
          </p:nvPr>
        </p:nvSpPr>
        <p:spPr/>
        <p:txBody>
          <a:bodyPr/>
          <a:lstStyle/>
          <a:p>
            <a:r>
              <a:rPr lang="en-US"/>
              <a:t>IT2090</a:t>
            </a:r>
            <a:endParaRPr lang="en-US" dirty="0"/>
          </a:p>
        </p:txBody>
      </p:sp>
      <p:pic>
        <p:nvPicPr>
          <p:cNvPr id="4" name="Picture 3">
            <a:extLst>
              <a:ext uri="{FF2B5EF4-FFF2-40B4-BE49-F238E27FC236}">
                <a16:creationId xmlns:a16="http://schemas.microsoft.com/office/drawing/2014/main" id="{993F32AF-01ED-44B2-BA04-9C1080EFF231}"/>
              </a:ext>
            </a:extLst>
          </p:cNvPr>
          <p:cNvPicPr>
            <a:picLocks noChangeAspect="1"/>
          </p:cNvPicPr>
          <p:nvPr/>
        </p:nvPicPr>
        <p:blipFill>
          <a:blip r:embed="rId2"/>
          <a:stretch>
            <a:fillRect/>
          </a:stretch>
        </p:blipFill>
        <p:spPr>
          <a:xfrm>
            <a:off x="5943600" y="762000"/>
            <a:ext cx="5334000" cy="5334000"/>
          </a:xfrm>
          <a:prstGeom prst="rect">
            <a:avLst/>
          </a:prstGeom>
        </p:spPr>
      </p:pic>
    </p:spTree>
    <p:extLst>
      <p:ext uri="{BB962C8B-B14F-4D97-AF65-F5344CB8AC3E}">
        <p14:creationId xmlns:p14="http://schemas.microsoft.com/office/powerpoint/2010/main" val="34101971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43673" y="624110"/>
            <a:ext cx="6589199" cy="1280890"/>
          </a:xfrm>
        </p:spPr>
        <p:txBody>
          <a:bodyPr/>
          <a:lstStyle/>
          <a:p>
            <a:r>
              <a:rPr lang="en-GB"/>
              <a:t>ACM Code</a:t>
            </a:r>
            <a:endParaRPr lang="en-GB" dirty="0"/>
          </a:p>
        </p:txBody>
      </p:sp>
      <p:sp>
        <p:nvSpPr>
          <p:cNvPr id="3" name="Content Placeholder 2"/>
          <p:cNvSpPr>
            <a:spLocks noGrp="1"/>
          </p:cNvSpPr>
          <p:nvPr>
            <p:ph idx="1"/>
          </p:nvPr>
        </p:nvSpPr>
        <p:spPr>
          <a:xfrm>
            <a:off x="1219200" y="1905000"/>
            <a:ext cx="10134600" cy="4006222"/>
          </a:xfrm>
        </p:spPr>
        <p:txBody>
          <a:bodyPr>
            <a:noAutofit/>
          </a:bodyPr>
          <a:lstStyle/>
          <a:p>
            <a:r>
              <a:rPr lang="en-GB" sz="2400"/>
              <a:t>Contribute to society and human well being</a:t>
            </a:r>
          </a:p>
          <a:p>
            <a:r>
              <a:rPr lang="en-GB" sz="2400"/>
              <a:t>Avoid harm to others</a:t>
            </a:r>
          </a:p>
          <a:p>
            <a:r>
              <a:rPr lang="en-GB" sz="2400"/>
              <a:t>Be honest and trustworthy</a:t>
            </a:r>
          </a:p>
          <a:p>
            <a:r>
              <a:rPr lang="en-GB" sz="2400"/>
              <a:t>Be fair and take action not to discriminate</a:t>
            </a:r>
          </a:p>
          <a:p>
            <a:r>
              <a:rPr lang="en-GB" sz="2400"/>
              <a:t>Honour property copy and patents</a:t>
            </a:r>
          </a:p>
          <a:p>
            <a:r>
              <a:rPr lang="en-GB" sz="2400"/>
              <a:t>Give proper credits to IP</a:t>
            </a:r>
          </a:p>
          <a:p>
            <a:r>
              <a:rPr lang="en-GB" sz="2400"/>
              <a:t>Respect the privacy of others</a:t>
            </a:r>
          </a:p>
          <a:p>
            <a:r>
              <a:rPr lang="en-GB" sz="2400"/>
              <a:t>Honour confidentiality</a:t>
            </a:r>
            <a:endParaRPr lang="en-GB" sz="2400" dirty="0"/>
          </a:p>
        </p:txBody>
      </p:sp>
      <p:sp>
        <p:nvSpPr>
          <p:cNvPr id="4" name="Slide Number Placeholder 3"/>
          <p:cNvSpPr>
            <a:spLocks noGrp="1"/>
          </p:cNvSpPr>
          <p:nvPr>
            <p:ph type="sldNum" sz="quarter" idx="12"/>
          </p:nvPr>
        </p:nvSpPr>
        <p:spPr/>
        <p:txBody>
          <a:bodyPr/>
          <a:lstStyle/>
          <a:p>
            <a:fld id="{51A71D3D-F011-47C0-9290-685F7D9F6412}" type="slidenum">
              <a:rPr lang="en-US" smtClean="0"/>
              <a:pPr/>
              <a:t>20</a:t>
            </a:fld>
            <a:endParaRPr lang="en-US"/>
          </a:p>
        </p:txBody>
      </p:sp>
      <p:sp>
        <p:nvSpPr>
          <p:cNvPr id="6" name="Date Placeholder 5">
            <a:extLst>
              <a:ext uri="{FF2B5EF4-FFF2-40B4-BE49-F238E27FC236}">
                <a16:creationId xmlns:a16="http://schemas.microsoft.com/office/drawing/2014/main" id="{8615A843-2868-45AA-896D-BE8403E730C1}"/>
              </a:ext>
            </a:extLst>
          </p:cNvPr>
          <p:cNvSpPr>
            <a:spLocks noGrp="1"/>
          </p:cNvSpPr>
          <p:nvPr>
            <p:ph type="dt" sz="half" idx="10"/>
          </p:nvPr>
        </p:nvSpPr>
        <p:spPr/>
        <p:txBody>
          <a:bodyPr/>
          <a:lstStyle/>
          <a:p>
            <a:r>
              <a:rPr lang="en-US"/>
              <a:t>IT2090</a:t>
            </a:r>
            <a:endParaRPr lang="en-US" dirty="0"/>
          </a:p>
        </p:txBody>
      </p:sp>
      <p:sp>
        <p:nvSpPr>
          <p:cNvPr id="7" name="Footer Placeholder 6">
            <a:extLst>
              <a:ext uri="{FF2B5EF4-FFF2-40B4-BE49-F238E27FC236}">
                <a16:creationId xmlns:a16="http://schemas.microsoft.com/office/drawing/2014/main" id="{01074D00-EDC9-47F7-B924-189D21694CCD}"/>
              </a:ext>
            </a:extLst>
          </p:cNvPr>
          <p:cNvSpPr>
            <a:spLocks noGrp="1"/>
          </p:cNvSpPr>
          <p:nvPr>
            <p:ph type="ftr" sz="quarter" idx="11"/>
          </p:nvPr>
        </p:nvSpPr>
        <p:spPr/>
        <p:txBody>
          <a:bodyPr/>
          <a:lstStyle/>
          <a:p>
            <a:r>
              <a:rPr lang="en-US"/>
              <a:t>Lecture 10 - Prof Responsibilities and Code of Ethics</a:t>
            </a:r>
            <a:endParaRPr lang="en-US" dirty="0"/>
          </a:p>
        </p:txBody>
      </p:sp>
      <p:pic>
        <p:nvPicPr>
          <p:cNvPr id="8" name="Picture 7">
            <a:extLst>
              <a:ext uri="{FF2B5EF4-FFF2-40B4-BE49-F238E27FC236}">
                <a16:creationId xmlns:a16="http://schemas.microsoft.com/office/drawing/2014/main" id="{4F761E83-50E5-4D44-9AC9-15CA99E31AB1}"/>
              </a:ext>
            </a:extLst>
          </p:cNvPr>
          <p:cNvPicPr>
            <a:picLocks noChangeAspect="1"/>
          </p:cNvPicPr>
          <p:nvPr/>
        </p:nvPicPr>
        <p:blipFill>
          <a:blip r:embed="rId2"/>
          <a:stretch>
            <a:fillRect/>
          </a:stretch>
        </p:blipFill>
        <p:spPr>
          <a:xfrm>
            <a:off x="8360126" y="565778"/>
            <a:ext cx="3297220" cy="1034422"/>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1400" y="227416"/>
            <a:ext cx="6589199" cy="1280890"/>
          </a:xfrm>
        </p:spPr>
        <p:txBody>
          <a:bodyPr/>
          <a:lstStyle/>
          <a:p>
            <a:r>
              <a:rPr lang="en-GB" dirty="0"/>
              <a:t>ACM – SE-CODE</a:t>
            </a:r>
          </a:p>
        </p:txBody>
      </p:sp>
      <p:sp>
        <p:nvSpPr>
          <p:cNvPr id="3" name="Content Placeholder 2"/>
          <p:cNvSpPr>
            <a:spLocks noGrp="1"/>
          </p:cNvSpPr>
          <p:nvPr>
            <p:ph idx="1"/>
          </p:nvPr>
        </p:nvSpPr>
        <p:spPr>
          <a:xfrm>
            <a:off x="1219200" y="1844824"/>
            <a:ext cx="9982200" cy="4536504"/>
          </a:xfrm>
        </p:spPr>
        <p:txBody>
          <a:bodyPr>
            <a:normAutofit/>
          </a:bodyPr>
          <a:lstStyle/>
          <a:p>
            <a:r>
              <a:rPr lang="en-GB" sz="2800" dirty="0"/>
              <a:t>Software Engineering code of ethics ( by ACM )</a:t>
            </a:r>
          </a:p>
          <a:p>
            <a:pPr>
              <a:buNone/>
            </a:pPr>
            <a:r>
              <a:rPr lang="en-GB" sz="2400" dirty="0"/>
              <a:t>1.PUBLIC – SE s shall act consistently with public interest</a:t>
            </a:r>
          </a:p>
          <a:p>
            <a:pPr>
              <a:buNone/>
            </a:pPr>
            <a:r>
              <a:rPr lang="en-GB" sz="2400" dirty="0"/>
              <a:t>2. CLIENT AND EMPLOYER – SE s shall act in a manner that is the best interests of their client and employer consistent with the public interest.</a:t>
            </a:r>
          </a:p>
          <a:p>
            <a:pPr>
              <a:buNone/>
            </a:pPr>
            <a:r>
              <a:rPr lang="en-GB" sz="2400" dirty="0"/>
              <a:t>3. PRODUCT – SE s shall ensure that their products and related modifications meet the highest professional standards possible</a:t>
            </a:r>
          </a:p>
          <a:p>
            <a:pPr>
              <a:buNone/>
            </a:pPr>
            <a:endParaRPr lang="en-GB" dirty="0"/>
          </a:p>
        </p:txBody>
      </p:sp>
      <p:sp>
        <p:nvSpPr>
          <p:cNvPr id="4" name="Slide Number Placeholder 3"/>
          <p:cNvSpPr>
            <a:spLocks noGrp="1"/>
          </p:cNvSpPr>
          <p:nvPr>
            <p:ph type="sldNum" sz="quarter" idx="12"/>
          </p:nvPr>
        </p:nvSpPr>
        <p:spPr/>
        <p:txBody>
          <a:bodyPr/>
          <a:lstStyle/>
          <a:p>
            <a:fld id="{51A71D3D-F011-47C0-9290-685F7D9F6412}" type="slidenum">
              <a:rPr lang="en-US" smtClean="0"/>
              <a:pPr/>
              <a:t>21</a:t>
            </a:fld>
            <a:endParaRPr lang="en-US"/>
          </a:p>
        </p:txBody>
      </p:sp>
      <p:sp>
        <p:nvSpPr>
          <p:cNvPr id="6" name="Date Placeholder 5">
            <a:extLst>
              <a:ext uri="{FF2B5EF4-FFF2-40B4-BE49-F238E27FC236}">
                <a16:creationId xmlns:a16="http://schemas.microsoft.com/office/drawing/2014/main" id="{A1E58C3B-C0D4-434D-9301-6ED24881705C}"/>
              </a:ext>
            </a:extLst>
          </p:cNvPr>
          <p:cNvSpPr>
            <a:spLocks noGrp="1"/>
          </p:cNvSpPr>
          <p:nvPr>
            <p:ph type="dt" sz="half" idx="10"/>
          </p:nvPr>
        </p:nvSpPr>
        <p:spPr/>
        <p:txBody>
          <a:bodyPr/>
          <a:lstStyle/>
          <a:p>
            <a:r>
              <a:rPr lang="en-US"/>
              <a:t>IT2090</a:t>
            </a:r>
            <a:endParaRPr lang="en-US" dirty="0"/>
          </a:p>
        </p:txBody>
      </p:sp>
      <p:sp>
        <p:nvSpPr>
          <p:cNvPr id="7" name="Footer Placeholder 6">
            <a:extLst>
              <a:ext uri="{FF2B5EF4-FFF2-40B4-BE49-F238E27FC236}">
                <a16:creationId xmlns:a16="http://schemas.microsoft.com/office/drawing/2014/main" id="{7066C98D-A4D5-471B-AF92-6AE74174A8FF}"/>
              </a:ext>
            </a:extLst>
          </p:cNvPr>
          <p:cNvSpPr>
            <a:spLocks noGrp="1"/>
          </p:cNvSpPr>
          <p:nvPr>
            <p:ph type="ftr" sz="quarter" idx="11"/>
          </p:nvPr>
        </p:nvSpPr>
        <p:spPr/>
        <p:txBody>
          <a:bodyPr/>
          <a:lstStyle/>
          <a:p>
            <a:r>
              <a:rPr lang="en-US"/>
              <a:t>Lecture 10 - Prof Responsibilities and Code of Ethics</a:t>
            </a:r>
            <a:endParaRPr 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0" y="477412"/>
            <a:ext cx="6589199" cy="1280890"/>
          </a:xfrm>
        </p:spPr>
        <p:txBody>
          <a:bodyPr/>
          <a:lstStyle/>
          <a:p>
            <a:r>
              <a:rPr lang="en-GB" dirty="0"/>
              <a:t>ACM – SE-CODE</a:t>
            </a:r>
          </a:p>
        </p:txBody>
      </p:sp>
      <p:sp>
        <p:nvSpPr>
          <p:cNvPr id="3" name="Content Placeholder 2"/>
          <p:cNvSpPr>
            <a:spLocks noGrp="1"/>
          </p:cNvSpPr>
          <p:nvPr>
            <p:ph idx="1"/>
          </p:nvPr>
        </p:nvSpPr>
        <p:spPr>
          <a:xfrm>
            <a:off x="1066800" y="1772816"/>
            <a:ext cx="10287000" cy="4138406"/>
          </a:xfrm>
        </p:spPr>
        <p:txBody>
          <a:bodyPr>
            <a:normAutofit/>
          </a:bodyPr>
          <a:lstStyle/>
          <a:p>
            <a:pPr>
              <a:buNone/>
            </a:pPr>
            <a:r>
              <a:rPr lang="en-GB" dirty="0"/>
              <a:t>4. </a:t>
            </a:r>
            <a:r>
              <a:rPr lang="en-GB" sz="2400" dirty="0"/>
              <a:t>JUDGMENT – SE s shall maintain integrity and independence in their professional judgement</a:t>
            </a:r>
          </a:p>
          <a:p>
            <a:pPr>
              <a:buNone/>
            </a:pPr>
            <a:r>
              <a:rPr lang="en-GB" sz="2400" dirty="0"/>
              <a:t>5. MANAGEMENT – SE managers and leaders shall subscribe to and promote an ethical approach to the management of software development and maintenance.</a:t>
            </a:r>
          </a:p>
          <a:p>
            <a:pPr>
              <a:buNone/>
            </a:pPr>
            <a:r>
              <a:rPr lang="en-GB" sz="2400" dirty="0"/>
              <a:t>6. PROFESSION – SE s shall advance the integrity and reputation of the profession consistent with the public interest.</a:t>
            </a:r>
          </a:p>
          <a:p>
            <a:pPr>
              <a:buNone/>
            </a:pPr>
            <a:endParaRPr lang="en-GB" dirty="0"/>
          </a:p>
        </p:txBody>
      </p:sp>
      <p:sp>
        <p:nvSpPr>
          <p:cNvPr id="4" name="Slide Number Placeholder 3"/>
          <p:cNvSpPr>
            <a:spLocks noGrp="1"/>
          </p:cNvSpPr>
          <p:nvPr>
            <p:ph type="sldNum" sz="quarter" idx="12"/>
          </p:nvPr>
        </p:nvSpPr>
        <p:spPr/>
        <p:txBody>
          <a:bodyPr/>
          <a:lstStyle/>
          <a:p>
            <a:fld id="{51A71D3D-F011-47C0-9290-685F7D9F6412}" type="slidenum">
              <a:rPr lang="en-US" smtClean="0"/>
              <a:pPr/>
              <a:t>22</a:t>
            </a:fld>
            <a:endParaRPr lang="en-US"/>
          </a:p>
        </p:txBody>
      </p:sp>
      <p:sp>
        <p:nvSpPr>
          <p:cNvPr id="6" name="Date Placeholder 5">
            <a:extLst>
              <a:ext uri="{FF2B5EF4-FFF2-40B4-BE49-F238E27FC236}">
                <a16:creationId xmlns:a16="http://schemas.microsoft.com/office/drawing/2014/main" id="{F4F7500E-9166-4137-82E1-4AE3D5CA29F8}"/>
              </a:ext>
            </a:extLst>
          </p:cNvPr>
          <p:cNvSpPr>
            <a:spLocks noGrp="1"/>
          </p:cNvSpPr>
          <p:nvPr>
            <p:ph type="dt" sz="half" idx="10"/>
          </p:nvPr>
        </p:nvSpPr>
        <p:spPr/>
        <p:txBody>
          <a:bodyPr/>
          <a:lstStyle/>
          <a:p>
            <a:r>
              <a:rPr lang="en-US"/>
              <a:t>IT2090</a:t>
            </a:r>
            <a:endParaRPr lang="en-US" dirty="0"/>
          </a:p>
        </p:txBody>
      </p:sp>
      <p:sp>
        <p:nvSpPr>
          <p:cNvPr id="7" name="Footer Placeholder 6">
            <a:extLst>
              <a:ext uri="{FF2B5EF4-FFF2-40B4-BE49-F238E27FC236}">
                <a16:creationId xmlns:a16="http://schemas.microsoft.com/office/drawing/2014/main" id="{1309895B-8F32-4B4A-9F5C-F5FBEF2BE9E2}"/>
              </a:ext>
            </a:extLst>
          </p:cNvPr>
          <p:cNvSpPr>
            <a:spLocks noGrp="1"/>
          </p:cNvSpPr>
          <p:nvPr>
            <p:ph type="ftr" sz="quarter" idx="11"/>
          </p:nvPr>
        </p:nvSpPr>
        <p:spPr/>
        <p:txBody>
          <a:bodyPr/>
          <a:lstStyle/>
          <a:p>
            <a:r>
              <a:rPr lang="en-US"/>
              <a:t>Lecture 10 - Prof Responsibilities and Code of Ethics</a:t>
            </a: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74886" y="283996"/>
            <a:ext cx="4078514" cy="1325563"/>
          </a:xfrm>
        </p:spPr>
        <p:txBody>
          <a:bodyPr/>
          <a:lstStyle/>
          <a:p>
            <a:r>
              <a:rPr lang="en-GB" dirty="0"/>
              <a:t>ACM – SE-CODE</a:t>
            </a:r>
          </a:p>
        </p:txBody>
      </p:sp>
      <p:sp>
        <p:nvSpPr>
          <p:cNvPr id="3" name="Content Placeholder 2"/>
          <p:cNvSpPr>
            <a:spLocks noGrp="1"/>
          </p:cNvSpPr>
          <p:nvPr>
            <p:ph idx="1"/>
          </p:nvPr>
        </p:nvSpPr>
        <p:spPr>
          <a:xfrm>
            <a:off x="1143000" y="2133600"/>
            <a:ext cx="9601200" cy="3777622"/>
          </a:xfrm>
        </p:spPr>
        <p:txBody>
          <a:bodyPr>
            <a:normAutofit/>
          </a:bodyPr>
          <a:lstStyle/>
          <a:p>
            <a:pPr marL="0" indent="0">
              <a:buNone/>
            </a:pPr>
            <a:r>
              <a:rPr lang="en-GB" sz="2400" dirty="0"/>
              <a:t>7. COLLEAGUES – SE s shall be fair to and supportive of their colleagues</a:t>
            </a:r>
          </a:p>
          <a:p>
            <a:pPr marL="0" indent="0">
              <a:buNone/>
            </a:pPr>
            <a:r>
              <a:rPr lang="en-GB" sz="2400" dirty="0"/>
              <a:t>8. SELF – SE s shall participate in life-long learning regarding the practice of their profession and shall promote an ethical approach to the practice of the profession. </a:t>
            </a:r>
          </a:p>
        </p:txBody>
      </p:sp>
      <p:sp>
        <p:nvSpPr>
          <p:cNvPr id="4" name="Slide Number Placeholder 3"/>
          <p:cNvSpPr>
            <a:spLocks noGrp="1"/>
          </p:cNvSpPr>
          <p:nvPr>
            <p:ph type="sldNum" sz="quarter" idx="12"/>
          </p:nvPr>
        </p:nvSpPr>
        <p:spPr/>
        <p:txBody>
          <a:bodyPr/>
          <a:lstStyle/>
          <a:p>
            <a:fld id="{51A71D3D-F011-47C0-9290-685F7D9F6412}" type="slidenum">
              <a:rPr lang="en-US" smtClean="0"/>
              <a:pPr/>
              <a:t>23</a:t>
            </a:fld>
            <a:endParaRPr lang="en-US"/>
          </a:p>
        </p:txBody>
      </p:sp>
      <p:sp>
        <p:nvSpPr>
          <p:cNvPr id="6" name="Date Placeholder 5">
            <a:extLst>
              <a:ext uri="{FF2B5EF4-FFF2-40B4-BE49-F238E27FC236}">
                <a16:creationId xmlns:a16="http://schemas.microsoft.com/office/drawing/2014/main" id="{D4B697A0-190A-4C31-A74F-7B05E2575C30}"/>
              </a:ext>
            </a:extLst>
          </p:cNvPr>
          <p:cNvSpPr>
            <a:spLocks noGrp="1"/>
          </p:cNvSpPr>
          <p:nvPr>
            <p:ph type="dt" sz="half" idx="10"/>
          </p:nvPr>
        </p:nvSpPr>
        <p:spPr/>
        <p:txBody>
          <a:bodyPr/>
          <a:lstStyle/>
          <a:p>
            <a:r>
              <a:rPr lang="en-US"/>
              <a:t>IT2090</a:t>
            </a:r>
            <a:endParaRPr lang="en-US" dirty="0"/>
          </a:p>
        </p:txBody>
      </p:sp>
      <p:sp>
        <p:nvSpPr>
          <p:cNvPr id="7" name="Footer Placeholder 6">
            <a:extLst>
              <a:ext uri="{FF2B5EF4-FFF2-40B4-BE49-F238E27FC236}">
                <a16:creationId xmlns:a16="http://schemas.microsoft.com/office/drawing/2014/main" id="{C92EF815-D8B1-4DA0-BBAA-786F22EC7447}"/>
              </a:ext>
            </a:extLst>
          </p:cNvPr>
          <p:cNvSpPr>
            <a:spLocks noGrp="1"/>
          </p:cNvSpPr>
          <p:nvPr>
            <p:ph type="ftr" sz="quarter" idx="11"/>
          </p:nvPr>
        </p:nvSpPr>
        <p:spPr/>
        <p:txBody>
          <a:bodyPr/>
          <a:lstStyle/>
          <a:p>
            <a:r>
              <a:rPr lang="en-US"/>
              <a:t>Lecture 10 - Prof Responsibilities and Code of Ethics</a:t>
            </a:r>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8436" y="387715"/>
            <a:ext cx="6589199" cy="1280890"/>
          </a:xfrm>
        </p:spPr>
        <p:txBody>
          <a:bodyPr>
            <a:normAutofit fontScale="90000"/>
          </a:bodyPr>
          <a:lstStyle/>
          <a:p>
            <a:r>
              <a:rPr lang="en-GB" dirty="0"/>
              <a:t>Purpose of Professional Codes</a:t>
            </a:r>
          </a:p>
        </p:txBody>
      </p:sp>
      <p:sp>
        <p:nvSpPr>
          <p:cNvPr id="3" name="Content Placeholder 2"/>
          <p:cNvSpPr>
            <a:spLocks noGrp="1"/>
          </p:cNvSpPr>
          <p:nvPr>
            <p:ph idx="1"/>
          </p:nvPr>
        </p:nvSpPr>
        <p:spPr>
          <a:xfrm>
            <a:off x="1066800" y="2133600"/>
            <a:ext cx="9677400" cy="4103712"/>
          </a:xfrm>
        </p:spPr>
        <p:txBody>
          <a:bodyPr>
            <a:normAutofit/>
          </a:bodyPr>
          <a:lstStyle/>
          <a:p>
            <a:r>
              <a:rPr lang="en-GB" sz="2800" dirty="0"/>
              <a:t>Professional codes of ethics are often designed to motivate members of an association to behave in certain ways.</a:t>
            </a:r>
          </a:p>
          <a:p>
            <a:r>
              <a:rPr lang="en-GB" sz="2800" dirty="0"/>
              <a:t>Five primary functions of codes are to:</a:t>
            </a:r>
          </a:p>
          <a:p>
            <a:pPr lvl="1"/>
            <a:r>
              <a:rPr lang="en-GB" sz="2400" i="1" dirty="0"/>
              <a:t>Inspire</a:t>
            </a:r>
          </a:p>
          <a:p>
            <a:pPr lvl="1"/>
            <a:r>
              <a:rPr lang="en-GB" sz="2400" i="1" dirty="0"/>
              <a:t>Educate</a:t>
            </a:r>
          </a:p>
          <a:p>
            <a:pPr lvl="1"/>
            <a:r>
              <a:rPr lang="en-GB" sz="2400" i="1" dirty="0"/>
              <a:t>Guide </a:t>
            </a:r>
          </a:p>
          <a:p>
            <a:pPr lvl="1"/>
            <a:r>
              <a:rPr lang="en-GB" sz="2400" i="1" dirty="0"/>
              <a:t>Responsibilities</a:t>
            </a:r>
          </a:p>
          <a:p>
            <a:pPr lvl="1"/>
            <a:r>
              <a:rPr lang="en-GB" sz="2400" i="1" dirty="0"/>
              <a:t>Discipline the members </a:t>
            </a:r>
          </a:p>
        </p:txBody>
      </p:sp>
      <p:sp>
        <p:nvSpPr>
          <p:cNvPr id="4" name="Slide Number Placeholder 3"/>
          <p:cNvSpPr>
            <a:spLocks noGrp="1"/>
          </p:cNvSpPr>
          <p:nvPr>
            <p:ph type="sldNum" sz="quarter" idx="12"/>
          </p:nvPr>
        </p:nvSpPr>
        <p:spPr/>
        <p:txBody>
          <a:bodyPr/>
          <a:lstStyle/>
          <a:p>
            <a:fld id="{51A71D3D-F011-47C0-9290-685F7D9F6412}" type="slidenum">
              <a:rPr lang="en-US" smtClean="0"/>
              <a:pPr/>
              <a:t>24</a:t>
            </a:fld>
            <a:endParaRPr lang="en-US"/>
          </a:p>
        </p:txBody>
      </p:sp>
      <p:sp>
        <p:nvSpPr>
          <p:cNvPr id="6" name="Date Placeholder 5">
            <a:extLst>
              <a:ext uri="{FF2B5EF4-FFF2-40B4-BE49-F238E27FC236}">
                <a16:creationId xmlns:a16="http://schemas.microsoft.com/office/drawing/2014/main" id="{8429D3E6-F9BE-4E9B-BA3D-1591ED27EA55}"/>
              </a:ext>
            </a:extLst>
          </p:cNvPr>
          <p:cNvSpPr>
            <a:spLocks noGrp="1"/>
          </p:cNvSpPr>
          <p:nvPr>
            <p:ph type="dt" sz="half" idx="10"/>
          </p:nvPr>
        </p:nvSpPr>
        <p:spPr/>
        <p:txBody>
          <a:bodyPr/>
          <a:lstStyle/>
          <a:p>
            <a:r>
              <a:rPr lang="en-US"/>
              <a:t>IT2090</a:t>
            </a:r>
            <a:endParaRPr lang="en-US" dirty="0"/>
          </a:p>
        </p:txBody>
      </p:sp>
      <p:sp>
        <p:nvSpPr>
          <p:cNvPr id="7" name="Footer Placeholder 6">
            <a:extLst>
              <a:ext uri="{FF2B5EF4-FFF2-40B4-BE49-F238E27FC236}">
                <a16:creationId xmlns:a16="http://schemas.microsoft.com/office/drawing/2014/main" id="{7D5B1704-3516-4F70-A657-924C63E0F41A}"/>
              </a:ext>
            </a:extLst>
          </p:cNvPr>
          <p:cNvSpPr>
            <a:spLocks noGrp="1"/>
          </p:cNvSpPr>
          <p:nvPr>
            <p:ph type="ftr" sz="quarter" idx="11"/>
          </p:nvPr>
        </p:nvSpPr>
        <p:spPr/>
        <p:txBody>
          <a:bodyPr/>
          <a:lstStyle/>
          <a:p>
            <a:r>
              <a:rPr lang="en-US"/>
              <a:t>Lecture 10 - Prof Responsibilities and Code of Ethics</a:t>
            </a:r>
            <a:endParaRPr 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52600" y="347910"/>
            <a:ext cx="8231831" cy="1280890"/>
          </a:xfrm>
        </p:spPr>
        <p:txBody>
          <a:bodyPr>
            <a:normAutofit fontScale="90000"/>
          </a:bodyPr>
          <a:lstStyle/>
          <a:p>
            <a:r>
              <a:rPr lang="en-GB" dirty="0"/>
              <a:t>IT professionals need to commit to....</a:t>
            </a:r>
          </a:p>
        </p:txBody>
      </p:sp>
      <p:sp>
        <p:nvSpPr>
          <p:cNvPr id="3" name="Content Placeholder 2"/>
          <p:cNvSpPr>
            <a:spLocks noGrp="1"/>
          </p:cNvSpPr>
          <p:nvPr>
            <p:ph idx="1"/>
          </p:nvPr>
        </p:nvSpPr>
        <p:spPr>
          <a:xfrm>
            <a:off x="2171282" y="1845115"/>
            <a:ext cx="7004624" cy="3777622"/>
          </a:xfrm>
        </p:spPr>
        <p:txBody>
          <a:bodyPr>
            <a:normAutofit/>
          </a:bodyPr>
          <a:lstStyle/>
          <a:p>
            <a:r>
              <a:rPr lang="en-GB" sz="2400" dirty="0"/>
              <a:t>Integrity</a:t>
            </a:r>
          </a:p>
          <a:p>
            <a:r>
              <a:rPr lang="en-GB" sz="2400" dirty="0"/>
              <a:t>Competence</a:t>
            </a:r>
          </a:p>
          <a:p>
            <a:r>
              <a:rPr lang="en-GB" sz="2400" dirty="0"/>
              <a:t>Professional Responsibility</a:t>
            </a:r>
          </a:p>
          <a:p>
            <a:r>
              <a:rPr lang="en-GB" sz="2400" dirty="0"/>
              <a:t>Work Responsibility</a:t>
            </a:r>
          </a:p>
          <a:p>
            <a:r>
              <a:rPr lang="en-GB" sz="2400" dirty="0"/>
              <a:t>Societal Responsibility</a:t>
            </a:r>
          </a:p>
        </p:txBody>
      </p:sp>
      <p:sp>
        <p:nvSpPr>
          <p:cNvPr id="4" name="Slide Number Placeholder 3"/>
          <p:cNvSpPr>
            <a:spLocks noGrp="1"/>
          </p:cNvSpPr>
          <p:nvPr>
            <p:ph type="sldNum" sz="quarter" idx="12"/>
          </p:nvPr>
        </p:nvSpPr>
        <p:spPr/>
        <p:txBody>
          <a:bodyPr/>
          <a:lstStyle/>
          <a:p>
            <a:fld id="{51A71D3D-F011-47C0-9290-685F7D9F6412}" type="slidenum">
              <a:rPr lang="en-US" smtClean="0"/>
              <a:pPr/>
              <a:t>25</a:t>
            </a:fld>
            <a:endParaRPr lang="en-US"/>
          </a:p>
        </p:txBody>
      </p:sp>
      <p:pic>
        <p:nvPicPr>
          <p:cNvPr id="5" name="Picture 4"/>
          <p:cNvPicPr>
            <a:picLocks noChangeAspect="1"/>
          </p:cNvPicPr>
          <p:nvPr/>
        </p:nvPicPr>
        <p:blipFill>
          <a:blip r:embed="rId2"/>
          <a:stretch>
            <a:fillRect/>
          </a:stretch>
        </p:blipFill>
        <p:spPr>
          <a:xfrm>
            <a:off x="7543800" y="2814425"/>
            <a:ext cx="2808312" cy="2808312"/>
          </a:xfrm>
          <a:prstGeom prst="rect">
            <a:avLst/>
          </a:prstGeom>
        </p:spPr>
      </p:pic>
      <p:sp>
        <p:nvSpPr>
          <p:cNvPr id="7" name="Date Placeholder 6">
            <a:extLst>
              <a:ext uri="{FF2B5EF4-FFF2-40B4-BE49-F238E27FC236}">
                <a16:creationId xmlns:a16="http://schemas.microsoft.com/office/drawing/2014/main" id="{03312CD0-B456-44EF-AA3E-7603960C50CE}"/>
              </a:ext>
            </a:extLst>
          </p:cNvPr>
          <p:cNvSpPr>
            <a:spLocks noGrp="1"/>
          </p:cNvSpPr>
          <p:nvPr>
            <p:ph type="dt" sz="half" idx="10"/>
          </p:nvPr>
        </p:nvSpPr>
        <p:spPr/>
        <p:txBody>
          <a:bodyPr/>
          <a:lstStyle/>
          <a:p>
            <a:r>
              <a:rPr lang="en-US"/>
              <a:t>IT2090</a:t>
            </a:r>
            <a:endParaRPr lang="en-US" dirty="0"/>
          </a:p>
        </p:txBody>
      </p:sp>
      <p:sp>
        <p:nvSpPr>
          <p:cNvPr id="8" name="Footer Placeholder 7">
            <a:extLst>
              <a:ext uri="{FF2B5EF4-FFF2-40B4-BE49-F238E27FC236}">
                <a16:creationId xmlns:a16="http://schemas.microsoft.com/office/drawing/2014/main" id="{CE856195-1641-43CF-9B29-81E0F096DD1A}"/>
              </a:ext>
            </a:extLst>
          </p:cNvPr>
          <p:cNvSpPr>
            <a:spLocks noGrp="1"/>
          </p:cNvSpPr>
          <p:nvPr>
            <p:ph type="ftr" sz="quarter" idx="11"/>
          </p:nvPr>
        </p:nvSpPr>
        <p:spPr/>
        <p:txBody>
          <a:bodyPr/>
          <a:lstStyle/>
          <a:p>
            <a:r>
              <a:rPr lang="en-US"/>
              <a:t>Lecture 10 - Prof Responsibilities and Code of Ethics</a:t>
            </a:r>
            <a:endParaRPr 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59801" y="436611"/>
            <a:ext cx="6589199" cy="1280890"/>
          </a:xfrm>
        </p:spPr>
        <p:txBody>
          <a:bodyPr/>
          <a:lstStyle/>
          <a:p>
            <a:r>
              <a:rPr lang="en-US" dirty="0"/>
              <a:t>Example </a:t>
            </a:r>
          </a:p>
        </p:txBody>
      </p:sp>
      <p:sp>
        <p:nvSpPr>
          <p:cNvPr id="3" name="Content Placeholder 2"/>
          <p:cNvSpPr>
            <a:spLocks noGrp="1"/>
          </p:cNvSpPr>
          <p:nvPr>
            <p:ph idx="1"/>
          </p:nvPr>
        </p:nvSpPr>
        <p:spPr>
          <a:xfrm>
            <a:off x="1219200" y="2133600"/>
            <a:ext cx="9829800" cy="3777622"/>
          </a:xfrm>
        </p:spPr>
        <p:txBody>
          <a:bodyPr>
            <a:noAutofit/>
          </a:bodyPr>
          <a:lstStyle/>
          <a:p>
            <a:r>
              <a:rPr lang="en-US" sz="2400" dirty="0"/>
              <a:t>You are a programmer at a bank and you found flaws (faults) in your program which is used in ATMs.</a:t>
            </a:r>
          </a:p>
          <a:p>
            <a:r>
              <a:rPr lang="en-US" sz="2400" dirty="0"/>
              <a:t>Would you tell your employer ?   </a:t>
            </a:r>
          </a:p>
          <a:p>
            <a:r>
              <a:rPr lang="en-US" sz="2400" dirty="0"/>
              <a:t>Solution :    You have to be honest.  Inform your employers and try to fix the program.  The consequences for hiding faulty programs would be worst than admitting your mistakes. </a:t>
            </a:r>
          </a:p>
        </p:txBody>
      </p:sp>
      <p:sp>
        <p:nvSpPr>
          <p:cNvPr id="4" name="Slide Number Placeholder 3"/>
          <p:cNvSpPr>
            <a:spLocks noGrp="1"/>
          </p:cNvSpPr>
          <p:nvPr>
            <p:ph type="sldNum" sz="quarter" idx="12"/>
          </p:nvPr>
        </p:nvSpPr>
        <p:spPr/>
        <p:txBody>
          <a:bodyPr/>
          <a:lstStyle/>
          <a:p>
            <a:fld id="{51A71D3D-F011-47C0-9290-685F7D9F6412}" type="slidenum">
              <a:rPr lang="en-US" smtClean="0"/>
              <a:pPr/>
              <a:t>26</a:t>
            </a:fld>
            <a:endParaRPr lang="en-US"/>
          </a:p>
        </p:txBody>
      </p:sp>
      <p:sp>
        <p:nvSpPr>
          <p:cNvPr id="5" name="Date Placeholder 4">
            <a:extLst>
              <a:ext uri="{FF2B5EF4-FFF2-40B4-BE49-F238E27FC236}">
                <a16:creationId xmlns:a16="http://schemas.microsoft.com/office/drawing/2014/main" id="{E8A0CB57-3D58-4911-8E08-002A4DCE79A1}"/>
              </a:ext>
            </a:extLst>
          </p:cNvPr>
          <p:cNvSpPr>
            <a:spLocks noGrp="1"/>
          </p:cNvSpPr>
          <p:nvPr>
            <p:ph type="dt" sz="half" idx="10"/>
          </p:nvPr>
        </p:nvSpPr>
        <p:spPr/>
        <p:txBody>
          <a:bodyPr/>
          <a:lstStyle/>
          <a:p>
            <a:r>
              <a:rPr lang="en-US"/>
              <a:t>IT2090</a:t>
            </a:r>
            <a:endParaRPr lang="en-US" dirty="0"/>
          </a:p>
        </p:txBody>
      </p:sp>
      <p:sp>
        <p:nvSpPr>
          <p:cNvPr id="6" name="Footer Placeholder 5">
            <a:extLst>
              <a:ext uri="{FF2B5EF4-FFF2-40B4-BE49-F238E27FC236}">
                <a16:creationId xmlns:a16="http://schemas.microsoft.com/office/drawing/2014/main" id="{092B7EB4-3D32-4E34-BC46-39A22B599A92}"/>
              </a:ext>
            </a:extLst>
          </p:cNvPr>
          <p:cNvSpPr>
            <a:spLocks noGrp="1"/>
          </p:cNvSpPr>
          <p:nvPr>
            <p:ph type="ftr" sz="quarter" idx="11"/>
          </p:nvPr>
        </p:nvSpPr>
        <p:spPr/>
        <p:txBody>
          <a:bodyPr/>
          <a:lstStyle/>
          <a:p>
            <a:r>
              <a:rPr lang="en-US"/>
              <a:t>Lecture 10 - Prof Responsibilities and Code of Ethics</a:t>
            </a:r>
            <a:endParaRPr lang="en-US" dirty="0"/>
          </a:p>
        </p:txBody>
      </p:sp>
    </p:spTree>
    <p:extLst>
      <p:ext uri="{BB962C8B-B14F-4D97-AF65-F5344CB8AC3E}">
        <p14:creationId xmlns:p14="http://schemas.microsoft.com/office/powerpoint/2010/main" val="42110965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401" y="275902"/>
            <a:ext cx="7912456" cy="1280890"/>
          </a:xfrm>
        </p:spPr>
        <p:txBody>
          <a:bodyPr>
            <a:normAutofit fontScale="90000"/>
          </a:bodyPr>
          <a:lstStyle/>
          <a:p>
            <a:r>
              <a:rPr lang="en-GB" dirty="0"/>
              <a:t>Setting your own professional Ethics</a:t>
            </a:r>
          </a:p>
        </p:txBody>
      </p:sp>
      <p:sp>
        <p:nvSpPr>
          <p:cNvPr id="3" name="Content Placeholder 2"/>
          <p:cNvSpPr>
            <a:spLocks noGrp="1"/>
          </p:cNvSpPr>
          <p:nvPr>
            <p:ph idx="1"/>
          </p:nvPr>
        </p:nvSpPr>
        <p:spPr>
          <a:xfrm>
            <a:off x="838200" y="1825625"/>
            <a:ext cx="7143750" cy="4351338"/>
          </a:xfrm>
        </p:spPr>
        <p:txBody>
          <a:bodyPr>
            <a:normAutofit/>
          </a:bodyPr>
          <a:lstStyle/>
          <a:p>
            <a:r>
              <a:rPr lang="en-GB" sz="2400" dirty="0"/>
              <a:t>We need professional ethics because of the impact that our actions have on society as a whole</a:t>
            </a:r>
          </a:p>
          <a:p>
            <a:r>
              <a:rPr lang="en-GB" sz="2400" dirty="0"/>
              <a:t>Review and refresh your knowledge in professional ethics constantly</a:t>
            </a:r>
          </a:p>
          <a:p>
            <a:r>
              <a:rPr lang="en-GB" sz="2400" dirty="0"/>
              <a:t>Reflect on the ethics of how we behave as we carry out our duties should be one of our professional obligations</a:t>
            </a:r>
          </a:p>
        </p:txBody>
      </p:sp>
      <p:sp>
        <p:nvSpPr>
          <p:cNvPr id="4" name="Slide Number Placeholder 3"/>
          <p:cNvSpPr>
            <a:spLocks noGrp="1"/>
          </p:cNvSpPr>
          <p:nvPr>
            <p:ph type="sldNum" sz="quarter" idx="12"/>
          </p:nvPr>
        </p:nvSpPr>
        <p:spPr/>
        <p:txBody>
          <a:bodyPr/>
          <a:lstStyle/>
          <a:p>
            <a:fld id="{51A71D3D-F011-47C0-9290-685F7D9F6412}" type="slidenum">
              <a:rPr lang="en-US" smtClean="0"/>
              <a:pPr/>
              <a:t>27</a:t>
            </a:fld>
            <a:endParaRPr lang="en-US"/>
          </a:p>
        </p:txBody>
      </p:sp>
      <p:pic>
        <p:nvPicPr>
          <p:cNvPr id="5" name="Picture 4"/>
          <p:cNvPicPr>
            <a:picLocks noChangeAspect="1"/>
          </p:cNvPicPr>
          <p:nvPr/>
        </p:nvPicPr>
        <p:blipFill>
          <a:blip r:embed="rId2"/>
          <a:stretch>
            <a:fillRect/>
          </a:stretch>
        </p:blipFill>
        <p:spPr>
          <a:xfrm>
            <a:off x="8112225" y="2204864"/>
            <a:ext cx="2356625" cy="2880320"/>
          </a:xfrm>
          <a:prstGeom prst="rect">
            <a:avLst/>
          </a:prstGeom>
        </p:spPr>
      </p:pic>
      <p:sp>
        <p:nvSpPr>
          <p:cNvPr id="7" name="Date Placeholder 6">
            <a:extLst>
              <a:ext uri="{FF2B5EF4-FFF2-40B4-BE49-F238E27FC236}">
                <a16:creationId xmlns:a16="http://schemas.microsoft.com/office/drawing/2014/main" id="{84823050-E2BE-443F-9B89-059164C59C11}"/>
              </a:ext>
            </a:extLst>
          </p:cNvPr>
          <p:cNvSpPr>
            <a:spLocks noGrp="1"/>
          </p:cNvSpPr>
          <p:nvPr>
            <p:ph type="dt" sz="half" idx="10"/>
          </p:nvPr>
        </p:nvSpPr>
        <p:spPr/>
        <p:txBody>
          <a:bodyPr/>
          <a:lstStyle/>
          <a:p>
            <a:r>
              <a:rPr lang="en-US"/>
              <a:t>IT2090</a:t>
            </a:r>
            <a:endParaRPr lang="en-US" dirty="0"/>
          </a:p>
        </p:txBody>
      </p:sp>
      <p:sp>
        <p:nvSpPr>
          <p:cNvPr id="8" name="Footer Placeholder 7">
            <a:extLst>
              <a:ext uri="{FF2B5EF4-FFF2-40B4-BE49-F238E27FC236}">
                <a16:creationId xmlns:a16="http://schemas.microsoft.com/office/drawing/2014/main" id="{F8D8CB6D-1A0F-4183-A443-D336925F6FFE}"/>
              </a:ext>
            </a:extLst>
          </p:cNvPr>
          <p:cNvSpPr>
            <a:spLocks noGrp="1"/>
          </p:cNvSpPr>
          <p:nvPr>
            <p:ph type="ftr" sz="quarter" idx="11"/>
          </p:nvPr>
        </p:nvSpPr>
        <p:spPr/>
        <p:txBody>
          <a:bodyPr/>
          <a:lstStyle/>
          <a:p>
            <a:r>
              <a:rPr lang="en-US"/>
              <a:t>Lecture 10 - Prof Responsibilities and Code of Ethics</a:t>
            </a:r>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67200" y="320824"/>
            <a:ext cx="6589199" cy="1280890"/>
          </a:xfrm>
        </p:spPr>
        <p:txBody>
          <a:bodyPr/>
          <a:lstStyle/>
          <a:p>
            <a:r>
              <a:rPr lang="en-US" dirty="0"/>
              <a:t>Task 1:   </a:t>
            </a:r>
          </a:p>
        </p:txBody>
      </p:sp>
      <p:sp>
        <p:nvSpPr>
          <p:cNvPr id="3" name="Content Placeholder 2"/>
          <p:cNvSpPr>
            <a:spLocks noGrp="1"/>
          </p:cNvSpPr>
          <p:nvPr>
            <p:ph idx="1"/>
          </p:nvPr>
        </p:nvSpPr>
        <p:spPr>
          <a:xfrm>
            <a:off x="990600" y="1844824"/>
            <a:ext cx="10210800" cy="4692352"/>
          </a:xfrm>
        </p:spPr>
        <p:txBody>
          <a:bodyPr>
            <a:noAutofit/>
          </a:bodyPr>
          <a:lstStyle/>
          <a:p>
            <a:r>
              <a:rPr lang="en-US" sz="2400" dirty="0"/>
              <a:t>Scenario :  A team of programmers are working on a computer-controlled device for treating cancerous tumors.  The project is behind schedule caused by various delays and the deadline is approaching.  There would be no time for testing the device.  The system has been functioning well in the routine treatment tested so far.</a:t>
            </a:r>
          </a:p>
          <a:p>
            <a:r>
              <a:rPr lang="en-US" sz="2400" dirty="0"/>
              <a:t>As the project manager, you have to consider delivering the system on time without proper testing or continue testing to make patches if the team finds any bugs.</a:t>
            </a:r>
          </a:p>
        </p:txBody>
      </p:sp>
      <p:sp>
        <p:nvSpPr>
          <p:cNvPr id="4" name="Slide Number Placeholder 3"/>
          <p:cNvSpPr>
            <a:spLocks noGrp="1"/>
          </p:cNvSpPr>
          <p:nvPr>
            <p:ph type="sldNum" sz="quarter" idx="12"/>
          </p:nvPr>
        </p:nvSpPr>
        <p:spPr/>
        <p:txBody>
          <a:bodyPr/>
          <a:lstStyle/>
          <a:p>
            <a:fld id="{51A71D3D-F011-47C0-9290-685F7D9F6412}" type="slidenum">
              <a:rPr lang="en-US" smtClean="0"/>
              <a:pPr/>
              <a:t>28</a:t>
            </a:fld>
            <a:endParaRPr lang="en-US"/>
          </a:p>
        </p:txBody>
      </p:sp>
      <p:sp>
        <p:nvSpPr>
          <p:cNvPr id="5" name="Date Placeholder 4">
            <a:extLst>
              <a:ext uri="{FF2B5EF4-FFF2-40B4-BE49-F238E27FC236}">
                <a16:creationId xmlns:a16="http://schemas.microsoft.com/office/drawing/2014/main" id="{6C070A18-C429-4C77-9B1E-0461C42C6477}"/>
              </a:ext>
            </a:extLst>
          </p:cNvPr>
          <p:cNvSpPr>
            <a:spLocks noGrp="1"/>
          </p:cNvSpPr>
          <p:nvPr>
            <p:ph type="dt" sz="half" idx="10"/>
          </p:nvPr>
        </p:nvSpPr>
        <p:spPr/>
        <p:txBody>
          <a:bodyPr/>
          <a:lstStyle/>
          <a:p>
            <a:r>
              <a:rPr lang="en-US"/>
              <a:t>IT2090</a:t>
            </a:r>
            <a:endParaRPr lang="en-US" dirty="0"/>
          </a:p>
        </p:txBody>
      </p:sp>
      <p:sp>
        <p:nvSpPr>
          <p:cNvPr id="6" name="Footer Placeholder 5">
            <a:extLst>
              <a:ext uri="{FF2B5EF4-FFF2-40B4-BE49-F238E27FC236}">
                <a16:creationId xmlns:a16="http://schemas.microsoft.com/office/drawing/2014/main" id="{7E22E5B9-8931-4ACC-AC75-9E0517A1C737}"/>
              </a:ext>
            </a:extLst>
          </p:cNvPr>
          <p:cNvSpPr>
            <a:spLocks noGrp="1"/>
          </p:cNvSpPr>
          <p:nvPr>
            <p:ph type="ftr" sz="quarter" idx="11"/>
          </p:nvPr>
        </p:nvSpPr>
        <p:spPr/>
        <p:txBody>
          <a:bodyPr/>
          <a:lstStyle/>
          <a:p>
            <a:r>
              <a:rPr lang="en-US"/>
              <a:t>Lecture 10 - Prof Responsibilities and Code of Ethics</a:t>
            </a:r>
            <a:endParaRPr lang="en-US" dirty="0"/>
          </a:p>
        </p:txBody>
      </p:sp>
    </p:spTree>
    <p:extLst>
      <p:ext uri="{BB962C8B-B14F-4D97-AF65-F5344CB8AC3E}">
        <p14:creationId xmlns:p14="http://schemas.microsoft.com/office/powerpoint/2010/main" val="15780448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Task 1:</a:t>
            </a:r>
          </a:p>
        </p:txBody>
      </p:sp>
      <p:sp>
        <p:nvSpPr>
          <p:cNvPr id="3" name="Content Placeholder 2"/>
          <p:cNvSpPr>
            <a:spLocks noGrp="1"/>
          </p:cNvSpPr>
          <p:nvPr>
            <p:ph idx="1"/>
          </p:nvPr>
        </p:nvSpPr>
        <p:spPr>
          <a:xfrm>
            <a:off x="990600" y="1905000"/>
            <a:ext cx="10363200" cy="4006222"/>
          </a:xfrm>
        </p:spPr>
        <p:txBody>
          <a:bodyPr>
            <a:normAutofit/>
          </a:bodyPr>
          <a:lstStyle/>
          <a:p>
            <a:pPr marL="457200" indent="-457200">
              <a:buAutoNum type="arabicPeriod"/>
            </a:pPr>
            <a:r>
              <a:rPr lang="en-US" sz="2400" dirty="0"/>
              <a:t>Do a stakeholder analysis by identifying the possible stakeholders of the project and their positive and negative impacts of the system delivered.</a:t>
            </a:r>
          </a:p>
          <a:p>
            <a:pPr marL="457200" indent="-457200">
              <a:buAutoNum type="arabicPeriod"/>
            </a:pPr>
            <a:r>
              <a:rPr lang="en-US" sz="2400" dirty="0"/>
              <a:t>Identify the IET Rules of Conduct that will directly applicable for the decision.</a:t>
            </a:r>
          </a:p>
          <a:p>
            <a:pPr marL="457200" indent="-457200">
              <a:buAutoNum type="arabicPeriod"/>
            </a:pPr>
            <a:r>
              <a:rPr lang="en-US" sz="2400" dirty="0"/>
              <a:t>As the project manager, what are some solutions or decision you could make ? </a:t>
            </a:r>
          </a:p>
          <a:p>
            <a:pPr marL="0" indent="0">
              <a:buNone/>
            </a:pPr>
            <a:r>
              <a:rPr lang="en-US" sz="2400" b="1" dirty="0"/>
              <a:t>Task 1: Answer All 3 Questions.</a:t>
            </a:r>
          </a:p>
        </p:txBody>
      </p:sp>
      <p:sp>
        <p:nvSpPr>
          <p:cNvPr id="4" name="Slide Number Placeholder 3"/>
          <p:cNvSpPr>
            <a:spLocks noGrp="1"/>
          </p:cNvSpPr>
          <p:nvPr>
            <p:ph type="sldNum" sz="quarter" idx="12"/>
          </p:nvPr>
        </p:nvSpPr>
        <p:spPr/>
        <p:txBody>
          <a:bodyPr/>
          <a:lstStyle/>
          <a:p>
            <a:fld id="{51A71D3D-F011-47C0-9290-685F7D9F6412}" type="slidenum">
              <a:rPr lang="en-US" smtClean="0"/>
              <a:pPr/>
              <a:t>29</a:t>
            </a:fld>
            <a:endParaRPr lang="en-US"/>
          </a:p>
        </p:txBody>
      </p:sp>
      <p:sp>
        <p:nvSpPr>
          <p:cNvPr id="6" name="Date Placeholder 5">
            <a:extLst>
              <a:ext uri="{FF2B5EF4-FFF2-40B4-BE49-F238E27FC236}">
                <a16:creationId xmlns:a16="http://schemas.microsoft.com/office/drawing/2014/main" id="{2857F6E1-C93F-4320-8080-83351952F842}"/>
              </a:ext>
            </a:extLst>
          </p:cNvPr>
          <p:cNvSpPr>
            <a:spLocks noGrp="1"/>
          </p:cNvSpPr>
          <p:nvPr>
            <p:ph type="dt" sz="half" idx="10"/>
          </p:nvPr>
        </p:nvSpPr>
        <p:spPr/>
        <p:txBody>
          <a:bodyPr/>
          <a:lstStyle/>
          <a:p>
            <a:r>
              <a:rPr lang="en-US"/>
              <a:t>IT2090</a:t>
            </a:r>
            <a:endParaRPr lang="en-US" dirty="0"/>
          </a:p>
        </p:txBody>
      </p:sp>
      <p:sp>
        <p:nvSpPr>
          <p:cNvPr id="7" name="Footer Placeholder 6">
            <a:extLst>
              <a:ext uri="{FF2B5EF4-FFF2-40B4-BE49-F238E27FC236}">
                <a16:creationId xmlns:a16="http://schemas.microsoft.com/office/drawing/2014/main" id="{C3CFC793-6A61-400F-B302-46146D930B3A}"/>
              </a:ext>
            </a:extLst>
          </p:cNvPr>
          <p:cNvSpPr>
            <a:spLocks noGrp="1"/>
          </p:cNvSpPr>
          <p:nvPr>
            <p:ph type="ftr" sz="quarter" idx="11"/>
          </p:nvPr>
        </p:nvSpPr>
        <p:spPr/>
        <p:txBody>
          <a:bodyPr/>
          <a:lstStyle/>
          <a:p>
            <a:r>
              <a:rPr lang="en-US"/>
              <a:t>Lecture 10 - Prof Responsibilities and Code of Ethics</a:t>
            </a:r>
            <a:endParaRPr lang="en-US" dirty="0"/>
          </a:p>
        </p:txBody>
      </p:sp>
    </p:spTree>
    <p:extLst>
      <p:ext uri="{BB962C8B-B14F-4D97-AF65-F5344CB8AC3E}">
        <p14:creationId xmlns:p14="http://schemas.microsoft.com/office/powerpoint/2010/main" val="15918060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069ACBD-C31A-6A11-2F32-38D5CFBC7C5F}"/>
              </a:ext>
            </a:extLst>
          </p:cNvPr>
          <p:cNvSpPr>
            <a:spLocks noGrp="1"/>
          </p:cNvSpPr>
          <p:nvPr>
            <p:ph type="title"/>
          </p:nvPr>
        </p:nvSpPr>
        <p:spPr/>
        <p:txBody>
          <a:bodyPr>
            <a:normAutofit fontScale="90000"/>
          </a:bodyPr>
          <a:lstStyle/>
          <a:p>
            <a:r>
              <a:rPr lang="en-US" dirty="0"/>
              <a:t>Attendance WD</a:t>
            </a:r>
            <a:br>
              <a:rPr lang="en-US" dirty="0"/>
            </a:br>
            <a:br>
              <a:rPr lang="en-US" dirty="0"/>
            </a:br>
            <a:r>
              <a:rPr lang="en-US" dirty="0"/>
              <a:t>https://forms.office.com/r/8yZnWPh8Fq</a:t>
            </a:r>
          </a:p>
        </p:txBody>
      </p:sp>
      <p:sp>
        <p:nvSpPr>
          <p:cNvPr id="6" name="Footer Placeholder 5">
            <a:extLst>
              <a:ext uri="{FF2B5EF4-FFF2-40B4-BE49-F238E27FC236}">
                <a16:creationId xmlns:a16="http://schemas.microsoft.com/office/drawing/2014/main" id="{2E080CA9-4F72-1552-43AE-CB5FEDE3E315}"/>
              </a:ext>
            </a:extLst>
          </p:cNvPr>
          <p:cNvSpPr>
            <a:spLocks noGrp="1"/>
          </p:cNvSpPr>
          <p:nvPr>
            <p:ph type="ftr" sz="quarter" idx="11"/>
          </p:nvPr>
        </p:nvSpPr>
        <p:spPr/>
        <p:txBody>
          <a:bodyPr/>
          <a:lstStyle/>
          <a:p>
            <a:r>
              <a:rPr lang="en-US"/>
              <a:t>Lecture 10 - Prof Responsibilities and Code of Ethics</a:t>
            </a:r>
            <a:endParaRPr lang="en-US" dirty="0"/>
          </a:p>
        </p:txBody>
      </p:sp>
      <p:sp>
        <p:nvSpPr>
          <p:cNvPr id="7" name="Slide Number Placeholder 6">
            <a:extLst>
              <a:ext uri="{FF2B5EF4-FFF2-40B4-BE49-F238E27FC236}">
                <a16:creationId xmlns:a16="http://schemas.microsoft.com/office/drawing/2014/main" id="{C2129F21-720C-A6C4-4707-C92C26BD66CF}"/>
              </a:ext>
            </a:extLst>
          </p:cNvPr>
          <p:cNvSpPr>
            <a:spLocks noGrp="1"/>
          </p:cNvSpPr>
          <p:nvPr>
            <p:ph type="sldNum" sz="quarter" idx="12"/>
          </p:nvPr>
        </p:nvSpPr>
        <p:spPr/>
        <p:txBody>
          <a:bodyPr/>
          <a:lstStyle/>
          <a:p>
            <a:fld id="{B5CEABB6-07DC-46E8-9B57-56EC44A396E5}" type="slidenum">
              <a:rPr lang="en-US" smtClean="0"/>
              <a:t>3</a:t>
            </a:fld>
            <a:endParaRPr lang="en-US" dirty="0"/>
          </a:p>
        </p:txBody>
      </p:sp>
      <p:sp>
        <p:nvSpPr>
          <p:cNvPr id="2" name="Date Placeholder 1">
            <a:extLst>
              <a:ext uri="{FF2B5EF4-FFF2-40B4-BE49-F238E27FC236}">
                <a16:creationId xmlns:a16="http://schemas.microsoft.com/office/drawing/2014/main" id="{443ED54B-EC64-2EE6-308C-13EB673CB7E2}"/>
              </a:ext>
            </a:extLst>
          </p:cNvPr>
          <p:cNvSpPr>
            <a:spLocks noGrp="1"/>
          </p:cNvSpPr>
          <p:nvPr>
            <p:ph type="dt" sz="half" idx="10"/>
          </p:nvPr>
        </p:nvSpPr>
        <p:spPr/>
        <p:txBody>
          <a:bodyPr/>
          <a:lstStyle/>
          <a:p>
            <a:r>
              <a:rPr lang="en-US"/>
              <a:t>IT2090</a:t>
            </a:r>
            <a:endParaRPr lang="en-US" dirty="0"/>
          </a:p>
        </p:txBody>
      </p:sp>
      <p:pic>
        <p:nvPicPr>
          <p:cNvPr id="5" name="Picture 4">
            <a:extLst>
              <a:ext uri="{FF2B5EF4-FFF2-40B4-BE49-F238E27FC236}">
                <a16:creationId xmlns:a16="http://schemas.microsoft.com/office/drawing/2014/main" id="{4463BF3C-BB72-4604-AE71-14C7025E2C66}"/>
              </a:ext>
            </a:extLst>
          </p:cNvPr>
          <p:cNvPicPr>
            <a:picLocks noChangeAspect="1"/>
          </p:cNvPicPr>
          <p:nvPr/>
        </p:nvPicPr>
        <p:blipFill>
          <a:blip r:embed="rId2"/>
          <a:stretch>
            <a:fillRect/>
          </a:stretch>
        </p:blipFill>
        <p:spPr>
          <a:xfrm>
            <a:off x="6074229" y="800100"/>
            <a:ext cx="5257800" cy="5257800"/>
          </a:xfrm>
          <a:prstGeom prst="rect">
            <a:avLst/>
          </a:prstGeom>
        </p:spPr>
      </p:pic>
    </p:spTree>
    <p:extLst>
      <p:ext uri="{BB962C8B-B14F-4D97-AF65-F5344CB8AC3E}">
        <p14:creationId xmlns:p14="http://schemas.microsoft.com/office/powerpoint/2010/main" val="17754729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A85D3CE6-6E50-4F24-9D9A-524D0D8A9B67}"/>
              </a:ext>
            </a:extLst>
          </p:cNvPr>
          <p:cNvSpPr>
            <a:spLocks noGrp="1" noChangeArrowheads="1"/>
          </p:cNvSpPr>
          <p:nvPr>
            <p:ph type="title"/>
          </p:nvPr>
        </p:nvSpPr>
        <p:spPr>
          <a:xfrm>
            <a:off x="609600" y="381000"/>
            <a:ext cx="10515600" cy="640080"/>
          </a:xfrm>
        </p:spPr>
        <p:txBody>
          <a:bodyPr>
            <a:normAutofit fontScale="90000"/>
          </a:bodyPr>
          <a:lstStyle/>
          <a:p>
            <a:pPr eaLnBrk="1" fontAlgn="auto" hangingPunct="1">
              <a:spcAft>
                <a:spcPts val="0"/>
              </a:spcAft>
              <a:defRPr/>
            </a:pPr>
            <a:r>
              <a:rPr lang="en-US" i="1" dirty="0">
                <a:solidFill>
                  <a:schemeClr val="accent2">
                    <a:lumMod val="75000"/>
                  </a:schemeClr>
                </a:solidFill>
              </a:rPr>
              <a:t>Questions ?</a:t>
            </a:r>
          </a:p>
        </p:txBody>
      </p:sp>
      <p:sp>
        <p:nvSpPr>
          <p:cNvPr id="3" name="Footer Placeholder 2"/>
          <p:cNvSpPr>
            <a:spLocks noGrp="1"/>
          </p:cNvSpPr>
          <p:nvPr>
            <p:ph type="ftr" sz="quarter" idx="11"/>
          </p:nvPr>
        </p:nvSpPr>
        <p:spPr/>
        <p:txBody>
          <a:bodyPr/>
          <a:lstStyle/>
          <a:p>
            <a:pPr>
              <a:defRPr/>
            </a:pPr>
            <a:r>
              <a:rPr lang="en-US"/>
              <a:t>Lecture 10 - Prof Responsibilities and Code of Ethics</a:t>
            </a:r>
          </a:p>
        </p:txBody>
      </p:sp>
      <p:sp>
        <p:nvSpPr>
          <p:cNvPr id="4" name="Slide Number Placeholder 3"/>
          <p:cNvSpPr>
            <a:spLocks noGrp="1"/>
          </p:cNvSpPr>
          <p:nvPr>
            <p:ph type="sldNum" sz="quarter" idx="12"/>
          </p:nvPr>
        </p:nvSpPr>
        <p:spPr/>
        <p:txBody>
          <a:bodyPr/>
          <a:lstStyle/>
          <a:p>
            <a:pPr>
              <a:defRPr/>
            </a:pPr>
            <a:fld id="{0996DDF8-4A21-4BE8-858E-40F994D5DD99}" type="slidenum">
              <a:rPr lang="en-US" smtClean="0"/>
              <a:pPr>
                <a:defRPr/>
              </a:pPr>
              <a:t>30</a:t>
            </a:fld>
            <a:endParaRPr lang="en-US" dirty="0"/>
          </a:p>
        </p:txBody>
      </p:sp>
      <p:sp>
        <p:nvSpPr>
          <p:cNvPr id="5" name="Date Placeholder 4">
            <a:extLst>
              <a:ext uri="{FF2B5EF4-FFF2-40B4-BE49-F238E27FC236}">
                <a16:creationId xmlns:a16="http://schemas.microsoft.com/office/drawing/2014/main" id="{BD9D0B2D-3C1F-E157-AB88-912551204770}"/>
              </a:ext>
            </a:extLst>
          </p:cNvPr>
          <p:cNvSpPr>
            <a:spLocks noGrp="1"/>
          </p:cNvSpPr>
          <p:nvPr>
            <p:ph type="dt" sz="half" idx="10"/>
          </p:nvPr>
        </p:nvSpPr>
        <p:spPr/>
        <p:txBody>
          <a:bodyPr/>
          <a:lstStyle/>
          <a:p>
            <a:r>
              <a:rPr lang="en-US"/>
              <a:t>IT2090</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915385" y="2057400"/>
            <a:ext cx="8361229" cy="1086237"/>
          </a:xfrm>
        </p:spPr>
        <p:txBody>
          <a:bodyPr>
            <a:normAutofit fontScale="90000"/>
          </a:bodyPr>
          <a:lstStyle/>
          <a:p>
            <a:r>
              <a:rPr lang="en-US" dirty="0"/>
              <a:t>Professional Responsibilities and Codes of Ethics</a:t>
            </a:r>
          </a:p>
        </p:txBody>
      </p:sp>
    </p:spTree>
    <p:extLst>
      <p:ext uri="{BB962C8B-B14F-4D97-AF65-F5344CB8AC3E}">
        <p14:creationId xmlns:p14="http://schemas.microsoft.com/office/powerpoint/2010/main" val="4308988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Agenda</a:t>
            </a:r>
          </a:p>
        </p:txBody>
      </p:sp>
      <p:sp>
        <p:nvSpPr>
          <p:cNvPr id="3" name="Content Placeholder 2"/>
          <p:cNvSpPr>
            <a:spLocks noGrp="1"/>
          </p:cNvSpPr>
          <p:nvPr>
            <p:ph idx="1"/>
          </p:nvPr>
        </p:nvSpPr>
        <p:spPr>
          <a:xfrm>
            <a:off x="2057400" y="1825626"/>
            <a:ext cx="7981950" cy="4408265"/>
          </a:xfrm>
        </p:spPr>
        <p:txBody>
          <a:bodyPr>
            <a:normAutofit/>
          </a:bodyPr>
          <a:lstStyle/>
          <a:p>
            <a:r>
              <a:rPr lang="en-GB" sz="2800" dirty="0"/>
              <a:t>Profession, Professional, and Professionalism</a:t>
            </a:r>
          </a:p>
          <a:p>
            <a:r>
              <a:rPr lang="en-GB" sz="2800" dirty="0"/>
              <a:t>Attributes of a Profession</a:t>
            </a:r>
          </a:p>
          <a:p>
            <a:r>
              <a:rPr lang="en-GB" sz="2800" dirty="0"/>
              <a:t>Impact of your profession</a:t>
            </a:r>
          </a:p>
          <a:p>
            <a:r>
              <a:rPr lang="en-GB" sz="2800" dirty="0"/>
              <a:t>Ethics and Codes of Ethics</a:t>
            </a:r>
          </a:p>
          <a:p>
            <a:r>
              <a:rPr lang="en-GB" sz="2800" dirty="0"/>
              <a:t>Purpose of professional codes</a:t>
            </a:r>
          </a:p>
          <a:p>
            <a:r>
              <a:rPr lang="en-GB" sz="2800" dirty="0"/>
              <a:t>Activity</a:t>
            </a:r>
          </a:p>
          <a:p>
            <a:endParaRPr lang="en-GB" sz="2800" dirty="0"/>
          </a:p>
          <a:p>
            <a:endParaRPr lang="en-GB" sz="2800" dirty="0"/>
          </a:p>
          <a:p>
            <a:endParaRPr lang="en-GB" sz="2800" dirty="0"/>
          </a:p>
          <a:p>
            <a:endParaRPr lang="en-GB" sz="2800" dirty="0"/>
          </a:p>
          <a:p>
            <a:pPr marL="0" indent="0">
              <a:buNone/>
            </a:pPr>
            <a:endParaRPr lang="en-GB" dirty="0"/>
          </a:p>
        </p:txBody>
      </p:sp>
      <p:sp>
        <p:nvSpPr>
          <p:cNvPr id="4" name="Slide Number Placeholder 3"/>
          <p:cNvSpPr>
            <a:spLocks noGrp="1"/>
          </p:cNvSpPr>
          <p:nvPr>
            <p:ph type="sldNum" sz="quarter" idx="12"/>
          </p:nvPr>
        </p:nvSpPr>
        <p:spPr/>
        <p:txBody>
          <a:bodyPr/>
          <a:lstStyle/>
          <a:p>
            <a:fld id="{51A71D3D-F011-47C0-9290-685F7D9F6412}" type="slidenum">
              <a:rPr lang="en-US" smtClean="0"/>
              <a:pPr/>
              <a:t>5</a:t>
            </a:fld>
            <a:endParaRPr lang="en-US"/>
          </a:p>
        </p:txBody>
      </p:sp>
      <p:sp>
        <p:nvSpPr>
          <p:cNvPr id="5" name="Date Placeholder 4">
            <a:extLst>
              <a:ext uri="{FF2B5EF4-FFF2-40B4-BE49-F238E27FC236}">
                <a16:creationId xmlns:a16="http://schemas.microsoft.com/office/drawing/2014/main" id="{F81A629A-3D26-451D-A950-A127D641E231}"/>
              </a:ext>
            </a:extLst>
          </p:cNvPr>
          <p:cNvSpPr>
            <a:spLocks noGrp="1"/>
          </p:cNvSpPr>
          <p:nvPr>
            <p:ph type="dt" sz="half" idx="10"/>
          </p:nvPr>
        </p:nvSpPr>
        <p:spPr/>
        <p:txBody>
          <a:bodyPr/>
          <a:lstStyle/>
          <a:p>
            <a:r>
              <a:rPr lang="en-US"/>
              <a:t>IT2090</a:t>
            </a:r>
            <a:endParaRPr lang="en-US" dirty="0"/>
          </a:p>
        </p:txBody>
      </p:sp>
      <p:sp>
        <p:nvSpPr>
          <p:cNvPr id="6" name="Footer Placeholder 5">
            <a:extLst>
              <a:ext uri="{FF2B5EF4-FFF2-40B4-BE49-F238E27FC236}">
                <a16:creationId xmlns:a16="http://schemas.microsoft.com/office/drawing/2014/main" id="{EC7F5BA8-F8A7-4631-B4FA-A5B2F597ED45}"/>
              </a:ext>
            </a:extLst>
          </p:cNvPr>
          <p:cNvSpPr>
            <a:spLocks noGrp="1"/>
          </p:cNvSpPr>
          <p:nvPr>
            <p:ph type="ftr" sz="quarter" idx="11"/>
          </p:nvPr>
        </p:nvSpPr>
        <p:spPr/>
        <p:txBody>
          <a:bodyPr/>
          <a:lstStyle/>
          <a:p>
            <a:r>
              <a:rPr lang="en-US"/>
              <a:t>Lecture 10 - Prof Responsibilities and Code of Ethics</a:t>
            </a:r>
            <a:endParaRPr lang="en-US" dirty="0"/>
          </a:p>
        </p:txBody>
      </p:sp>
    </p:spTree>
    <p:extLst>
      <p:ext uri="{BB962C8B-B14F-4D97-AF65-F5344CB8AC3E}">
        <p14:creationId xmlns:p14="http://schemas.microsoft.com/office/powerpoint/2010/main" val="32219000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Terms</a:t>
            </a:r>
          </a:p>
        </p:txBody>
      </p:sp>
      <p:sp>
        <p:nvSpPr>
          <p:cNvPr id="3" name="Content Placeholder 2"/>
          <p:cNvSpPr>
            <a:spLocks noGrp="1"/>
          </p:cNvSpPr>
          <p:nvPr>
            <p:ph idx="1"/>
          </p:nvPr>
        </p:nvSpPr>
        <p:spPr>
          <a:xfrm>
            <a:off x="1600200" y="1825626"/>
            <a:ext cx="9220200" cy="4408265"/>
          </a:xfrm>
        </p:spPr>
        <p:txBody>
          <a:bodyPr>
            <a:normAutofit/>
          </a:bodyPr>
          <a:lstStyle/>
          <a:p>
            <a:r>
              <a:rPr lang="en-GB" sz="2800" b="1" dirty="0"/>
              <a:t>Profession</a:t>
            </a:r>
            <a:r>
              <a:rPr lang="en-GB" sz="2800" dirty="0"/>
              <a:t>: A</a:t>
            </a:r>
            <a:r>
              <a:rPr lang="en-US" sz="2800" dirty="0"/>
              <a:t> calling requiring specialized knowledge and often long and intensive academic preparation</a:t>
            </a:r>
            <a:endParaRPr lang="en-GB" sz="2800" dirty="0"/>
          </a:p>
          <a:p>
            <a:r>
              <a:rPr lang="en-GB" sz="2800" b="1" dirty="0"/>
              <a:t>Professional</a:t>
            </a:r>
            <a:r>
              <a:rPr lang="en-GB" sz="2800" dirty="0"/>
              <a:t>:  A person who </a:t>
            </a:r>
            <a:r>
              <a:rPr lang="en-US" sz="2800" dirty="0"/>
              <a:t>engaged in one of the learned professions conforming to the technical or ethical standards of a profession</a:t>
            </a:r>
            <a:endParaRPr lang="en-GB" sz="2800" dirty="0"/>
          </a:p>
          <a:p>
            <a:r>
              <a:rPr lang="en-GB" sz="2800" b="1" dirty="0"/>
              <a:t>Professionalism</a:t>
            </a:r>
            <a:r>
              <a:rPr lang="en-GB" sz="2800" dirty="0"/>
              <a:t>: T</a:t>
            </a:r>
            <a:r>
              <a:rPr lang="en-US" sz="2800" dirty="0"/>
              <a:t>he conduct, aims, or qualities that characterize or mark a profession or a professional person</a:t>
            </a:r>
            <a:endParaRPr lang="en-GB" sz="2800" dirty="0"/>
          </a:p>
          <a:p>
            <a:endParaRPr lang="en-GB" sz="2800" dirty="0"/>
          </a:p>
          <a:p>
            <a:endParaRPr lang="en-GB" sz="2800" dirty="0"/>
          </a:p>
          <a:p>
            <a:endParaRPr lang="en-GB" sz="2800" dirty="0"/>
          </a:p>
          <a:p>
            <a:endParaRPr lang="en-GB" sz="2800" dirty="0"/>
          </a:p>
          <a:p>
            <a:pPr marL="0" indent="0">
              <a:buNone/>
            </a:pPr>
            <a:endParaRPr lang="en-GB" dirty="0"/>
          </a:p>
        </p:txBody>
      </p:sp>
      <p:sp>
        <p:nvSpPr>
          <p:cNvPr id="4" name="Slide Number Placeholder 3"/>
          <p:cNvSpPr>
            <a:spLocks noGrp="1"/>
          </p:cNvSpPr>
          <p:nvPr>
            <p:ph type="sldNum" sz="quarter" idx="12"/>
          </p:nvPr>
        </p:nvSpPr>
        <p:spPr/>
        <p:txBody>
          <a:bodyPr/>
          <a:lstStyle/>
          <a:p>
            <a:fld id="{51A71D3D-F011-47C0-9290-685F7D9F6412}" type="slidenum">
              <a:rPr lang="en-US" smtClean="0"/>
              <a:pPr/>
              <a:t>6</a:t>
            </a:fld>
            <a:endParaRPr lang="en-US"/>
          </a:p>
        </p:txBody>
      </p:sp>
      <p:sp>
        <p:nvSpPr>
          <p:cNvPr id="6" name="Date Placeholder 5">
            <a:extLst>
              <a:ext uri="{FF2B5EF4-FFF2-40B4-BE49-F238E27FC236}">
                <a16:creationId xmlns:a16="http://schemas.microsoft.com/office/drawing/2014/main" id="{A5D01867-9F46-45E8-A31B-C273C2F4B01C}"/>
              </a:ext>
            </a:extLst>
          </p:cNvPr>
          <p:cNvSpPr>
            <a:spLocks noGrp="1"/>
          </p:cNvSpPr>
          <p:nvPr>
            <p:ph type="dt" sz="half" idx="10"/>
          </p:nvPr>
        </p:nvSpPr>
        <p:spPr/>
        <p:txBody>
          <a:bodyPr/>
          <a:lstStyle/>
          <a:p>
            <a:r>
              <a:rPr lang="en-US"/>
              <a:t>IT2090</a:t>
            </a:r>
            <a:endParaRPr lang="en-US" dirty="0"/>
          </a:p>
        </p:txBody>
      </p:sp>
      <p:sp>
        <p:nvSpPr>
          <p:cNvPr id="7" name="Footer Placeholder 6">
            <a:extLst>
              <a:ext uri="{FF2B5EF4-FFF2-40B4-BE49-F238E27FC236}">
                <a16:creationId xmlns:a16="http://schemas.microsoft.com/office/drawing/2014/main" id="{5FA6A157-06C2-4B37-AF71-CCCCF8C2C2A2}"/>
              </a:ext>
            </a:extLst>
          </p:cNvPr>
          <p:cNvSpPr>
            <a:spLocks noGrp="1"/>
          </p:cNvSpPr>
          <p:nvPr>
            <p:ph type="ftr" sz="quarter" idx="11"/>
          </p:nvPr>
        </p:nvSpPr>
        <p:spPr/>
        <p:txBody>
          <a:bodyPr/>
          <a:lstStyle/>
          <a:p>
            <a:r>
              <a:rPr lang="en-US"/>
              <a:t>Lecture 10 - Prof Responsibilities and Code of Ethics</a:t>
            </a:r>
            <a:endParaRPr lang="en-US" dirty="0"/>
          </a:p>
        </p:txBody>
      </p:sp>
    </p:spTree>
    <p:extLst>
      <p:ext uri="{BB962C8B-B14F-4D97-AF65-F5344CB8AC3E}">
        <p14:creationId xmlns:p14="http://schemas.microsoft.com/office/powerpoint/2010/main" val="2485220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4612" y="145903"/>
            <a:ext cx="10515600" cy="1325563"/>
          </a:xfrm>
        </p:spPr>
        <p:txBody>
          <a:bodyPr/>
          <a:lstStyle/>
          <a:p>
            <a:r>
              <a:rPr lang="en-GB" dirty="0"/>
              <a:t>Who is a Professional ?</a:t>
            </a:r>
          </a:p>
        </p:txBody>
      </p:sp>
      <p:sp>
        <p:nvSpPr>
          <p:cNvPr id="3" name="Content Placeholder 2"/>
          <p:cNvSpPr>
            <a:spLocks noGrp="1"/>
          </p:cNvSpPr>
          <p:nvPr>
            <p:ph idx="1"/>
          </p:nvPr>
        </p:nvSpPr>
        <p:spPr>
          <a:xfrm>
            <a:off x="1104900" y="1447800"/>
            <a:ext cx="9982200" cy="3043535"/>
          </a:xfrm>
        </p:spPr>
        <p:txBody>
          <a:bodyPr>
            <a:normAutofit/>
          </a:bodyPr>
          <a:lstStyle/>
          <a:p>
            <a:r>
              <a:rPr lang="en-GB" sz="2800" dirty="0"/>
              <a:t>Who posses certain attributes such as </a:t>
            </a:r>
          </a:p>
          <a:p>
            <a:pPr lvl="1"/>
            <a:r>
              <a:rPr lang="en-GB" sz="2400" dirty="0"/>
              <a:t>Expert Knowledge</a:t>
            </a:r>
          </a:p>
          <a:p>
            <a:pPr lvl="1"/>
            <a:r>
              <a:rPr lang="en-GB" sz="2400" dirty="0"/>
              <a:t>Autonomy with respect to “ independence in conducting one’s professional practice”</a:t>
            </a:r>
          </a:p>
          <a:p>
            <a:pPr lvl="1"/>
            <a:endParaRPr lang="en-GB" dirty="0"/>
          </a:p>
          <a:p>
            <a:r>
              <a:rPr lang="en-GB" sz="2800" dirty="0"/>
              <a:t>Have special responsibilities or moral obligations that exceed those of ordinary individuals.</a:t>
            </a:r>
          </a:p>
          <a:p>
            <a:pPr marL="0" indent="0">
              <a:buNone/>
            </a:pPr>
            <a:endParaRPr lang="en-GB" dirty="0"/>
          </a:p>
        </p:txBody>
      </p:sp>
      <p:sp>
        <p:nvSpPr>
          <p:cNvPr id="4" name="Slide Number Placeholder 3"/>
          <p:cNvSpPr>
            <a:spLocks noGrp="1"/>
          </p:cNvSpPr>
          <p:nvPr>
            <p:ph type="sldNum" sz="quarter" idx="12"/>
          </p:nvPr>
        </p:nvSpPr>
        <p:spPr/>
        <p:txBody>
          <a:bodyPr/>
          <a:lstStyle/>
          <a:p>
            <a:fld id="{51A71D3D-F011-47C0-9290-685F7D9F6412}" type="slidenum">
              <a:rPr lang="en-US" smtClean="0"/>
              <a:pPr/>
              <a:t>7</a:t>
            </a:fld>
            <a:endParaRPr lang="en-US"/>
          </a:p>
        </p:txBody>
      </p:sp>
      <p:pic>
        <p:nvPicPr>
          <p:cNvPr id="5" name="Picture 4"/>
          <p:cNvPicPr>
            <a:picLocks noChangeAspect="1"/>
          </p:cNvPicPr>
          <p:nvPr/>
        </p:nvPicPr>
        <p:blipFill>
          <a:blip r:embed="rId2"/>
          <a:stretch>
            <a:fillRect/>
          </a:stretch>
        </p:blipFill>
        <p:spPr>
          <a:xfrm>
            <a:off x="4026180" y="4307119"/>
            <a:ext cx="4127220" cy="2206162"/>
          </a:xfrm>
          <a:prstGeom prst="rect">
            <a:avLst/>
          </a:prstGeom>
        </p:spPr>
      </p:pic>
      <p:sp>
        <p:nvSpPr>
          <p:cNvPr id="7" name="Date Placeholder 6">
            <a:extLst>
              <a:ext uri="{FF2B5EF4-FFF2-40B4-BE49-F238E27FC236}">
                <a16:creationId xmlns:a16="http://schemas.microsoft.com/office/drawing/2014/main" id="{FEB47424-BD11-49D7-A008-4AF79773B790}"/>
              </a:ext>
            </a:extLst>
          </p:cNvPr>
          <p:cNvSpPr>
            <a:spLocks noGrp="1"/>
          </p:cNvSpPr>
          <p:nvPr>
            <p:ph type="dt" sz="half" idx="10"/>
          </p:nvPr>
        </p:nvSpPr>
        <p:spPr/>
        <p:txBody>
          <a:bodyPr/>
          <a:lstStyle/>
          <a:p>
            <a:r>
              <a:rPr lang="en-US"/>
              <a:t>IT2090</a:t>
            </a:r>
            <a:endParaRPr lang="en-US" dirty="0"/>
          </a:p>
        </p:txBody>
      </p:sp>
      <p:sp>
        <p:nvSpPr>
          <p:cNvPr id="8" name="Footer Placeholder 7">
            <a:extLst>
              <a:ext uri="{FF2B5EF4-FFF2-40B4-BE49-F238E27FC236}">
                <a16:creationId xmlns:a16="http://schemas.microsoft.com/office/drawing/2014/main" id="{EA127550-B931-4A4D-B1FE-EC90877AF0EC}"/>
              </a:ext>
            </a:extLst>
          </p:cNvPr>
          <p:cNvSpPr>
            <a:spLocks noGrp="1"/>
          </p:cNvSpPr>
          <p:nvPr>
            <p:ph type="ftr" sz="quarter" idx="11"/>
          </p:nvPr>
        </p:nvSpPr>
        <p:spPr/>
        <p:txBody>
          <a:bodyPr/>
          <a:lstStyle/>
          <a:p>
            <a:r>
              <a:rPr lang="en-US"/>
              <a:t>Lecture 10 - Prof Responsibilities and Code of Ethics</a:t>
            </a:r>
            <a:endParaRPr lang="en-US" dirty="0"/>
          </a:p>
        </p:txBody>
      </p:sp>
    </p:spTree>
    <p:extLst>
      <p:ext uri="{BB962C8B-B14F-4D97-AF65-F5344CB8AC3E}">
        <p14:creationId xmlns:p14="http://schemas.microsoft.com/office/powerpoint/2010/main" val="39494977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close up of a person&#10;&#10;Description automatically generated">
            <a:extLst>
              <a:ext uri="{FF2B5EF4-FFF2-40B4-BE49-F238E27FC236}">
                <a16:creationId xmlns:a16="http://schemas.microsoft.com/office/drawing/2014/main" id="{18390267-D155-41F3-8C9D-3EF74CC851B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14600" y="300161"/>
            <a:ext cx="6936841" cy="3264396"/>
          </a:xfrm>
        </p:spPr>
      </p:pic>
      <p:sp>
        <p:nvSpPr>
          <p:cNvPr id="4" name="Slide Number Placeholder 3"/>
          <p:cNvSpPr>
            <a:spLocks noGrp="1"/>
          </p:cNvSpPr>
          <p:nvPr>
            <p:ph type="sldNum" sz="quarter" idx="12"/>
          </p:nvPr>
        </p:nvSpPr>
        <p:spPr/>
        <p:txBody>
          <a:bodyPr/>
          <a:lstStyle/>
          <a:p>
            <a:fld id="{51A71D3D-F011-47C0-9290-685F7D9F6412}" type="slidenum">
              <a:rPr lang="en-US" smtClean="0"/>
              <a:pPr/>
              <a:t>8</a:t>
            </a:fld>
            <a:endParaRPr lang="en-US"/>
          </a:p>
        </p:txBody>
      </p:sp>
      <p:sp>
        <p:nvSpPr>
          <p:cNvPr id="2" name="Date Placeholder 1">
            <a:extLst>
              <a:ext uri="{FF2B5EF4-FFF2-40B4-BE49-F238E27FC236}">
                <a16:creationId xmlns:a16="http://schemas.microsoft.com/office/drawing/2014/main" id="{7BA55078-4438-492C-A4D3-5FBD3AC0E5DE}"/>
              </a:ext>
            </a:extLst>
          </p:cNvPr>
          <p:cNvSpPr>
            <a:spLocks noGrp="1"/>
          </p:cNvSpPr>
          <p:nvPr>
            <p:ph type="dt" sz="half" idx="10"/>
          </p:nvPr>
        </p:nvSpPr>
        <p:spPr/>
        <p:txBody>
          <a:bodyPr/>
          <a:lstStyle/>
          <a:p>
            <a:r>
              <a:rPr lang="en-US"/>
              <a:t>IT2090</a:t>
            </a:r>
            <a:endParaRPr lang="en-US" dirty="0"/>
          </a:p>
        </p:txBody>
      </p:sp>
      <p:sp>
        <p:nvSpPr>
          <p:cNvPr id="3" name="Footer Placeholder 2">
            <a:extLst>
              <a:ext uri="{FF2B5EF4-FFF2-40B4-BE49-F238E27FC236}">
                <a16:creationId xmlns:a16="http://schemas.microsoft.com/office/drawing/2014/main" id="{567C03FA-7081-46D2-A6D7-57A96E7D387F}"/>
              </a:ext>
            </a:extLst>
          </p:cNvPr>
          <p:cNvSpPr>
            <a:spLocks noGrp="1"/>
          </p:cNvSpPr>
          <p:nvPr>
            <p:ph type="ftr" sz="quarter" idx="11"/>
          </p:nvPr>
        </p:nvSpPr>
        <p:spPr/>
        <p:txBody>
          <a:bodyPr/>
          <a:lstStyle/>
          <a:p>
            <a:r>
              <a:rPr lang="en-US"/>
              <a:t>Lecture 10 - Prof Responsibilities and Code of Ethics</a:t>
            </a:r>
            <a:endParaRPr lang="en-US" dirty="0"/>
          </a:p>
        </p:txBody>
      </p:sp>
      <p:sp>
        <p:nvSpPr>
          <p:cNvPr id="7" name="TextBox 6">
            <a:extLst>
              <a:ext uri="{FF2B5EF4-FFF2-40B4-BE49-F238E27FC236}">
                <a16:creationId xmlns:a16="http://schemas.microsoft.com/office/drawing/2014/main" id="{83BE4820-8969-4200-AEE2-EFF87763D924}"/>
              </a:ext>
            </a:extLst>
          </p:cNvPr>
          <p:cNvSpPr txBox="1"/>
          <p:nvPr/>
        </p:nvSpPr>
        <p:spPr>
          <a:xfrm>
            <a:off x="1066800" y="3810000"/>
            <a:ext cx="9753601" cy="2308324"/>
          </a:xfrm>
          <a:prstGeom prst="rect">
            <a:avLst/>
          </a:prstGeom>
          <a:noFill/>
        </p:spPr>
        <p:txBody>
          <a:bodyPr wrap="square">
            <a:spAutoFit/>
          </a:bodyPr>
          <a:lstStyle/>
          <a:p>
            <a:pPr algn="just"/>
            <a:r>
              <a:rPr lang="en-US" sz="2400" dirty="0">
                <a:latin typeface="+mn-lt"/>
              </a:rPr>
              <a:t>Amateur - a person who takes part in an activity because they are interested in it or enjoy it, not as a job.</a:t>
            </a:r>
          </a:p>
          <a:p>
            <a:pPr algn="just"/>
            <a:endParaRPr lang="en-US" sz="2400" dirty="0">
              <a:latin typeface="+mn-lt"/>
            </a:endParaRPr>
          </a:p>
          <a:p>
            <a:pPr algn="just"/>
            <a:r>
              <a:rPr lang="en-US" sz="2400" dirty="0">
                <a:latin typeface="+mn-lt"/>
              </a:rPr>
              <a:t>DAVID AIREY is a graphic designer and writer, hired by clients of all sizes, from multinationals to companies of one. Since opening my business in 2005 I’ve created logos and visual identities for brands in more than 30 countries.</a:t>
            </a:r>
          </a:p>
        </p:txBody>
      </p:sp>
    </p:spTree>
    <p:extLst>
      <p:ext uri="{BB962C8B-B14F-4D97-AF65-F5344CB8AC3E}">
        <p14:creationId xmlns:p14="http://schemas.microsoft.com/office/powerpoint/2010/main" val="19936215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1A71D3D-F011-47C0-9290-685F7D9F6412}" type="slidenum">
              <a:rPr lang="en-US" smtClean="0"/>
              <a:pPr/>
              <a:t>9</a:t>
            </a:fld>
            <a:endParaRPr lang="en-US"/>
          </a:p>
        </p:txBody>
      </p:sp>
      <p:pic>
        <p:nvPicPr>
          <p:cNvPr id="9" name="Picture 8" descr="A person wearing a suit and tie&#10;&#10;Description automatically generated">
            <a:extLst>
              <a:ext uri="{FF2B5EF4-FFF2-40B4-BE49-F238E27FC236}">
                <a16:creationId xmlns:a16="http://schemas.microsoft.com/office/drawing/2014/main" id="{DAA707CD-C4D3-4594-9AC8-5CD3CD9026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81175" y="1354160"/>
            <a:ext cx="8353425" cy="3931024"/>
          </a:xfrm>
          <a:prstGeom prst="rect">
            <a:avLst/>
          </a:prstGeom>
        </p:spPr>
      </p:pic>
      <p:sp>
        <p:nvSpPr>
          <p:cNvPr id="3" name="Date Placeholder 2">
            <a:extLst>
              <a:ext uri="{FF2B5EF4-FFF2-40B4-BE49-F238E27FC236}">
                <a16:creationId xmlns:a16="http://schemas.microsoft.com/office/drawing/2014/main" id="{88B7F108-D4C6-4AFA-8991-7C4CC9654E2A}"/>
              </a:ext>
            </a:extLst>
          </p:cNvPr>
          <p:cNvSpPr>
            <a:spLocks noGrp="1"/>
          </p:cNvSpPr>
          <p:nvPr>
            <p:ph type="dt" sz="half" idx="10"/>
          </p:nvPr>
        </p:nvSpPr>
        <p:spPr/>
        <p:txBody>
          <a:bodyPr/>
          <a:lstStyle/>
          <a:p>
            <a:r>
              <a:rPr lang="en-US"/>
              <a:t>IT2090</a:t>
            </a:r>
            <a:endParaRPr lang="en-US" dirty="0"/>
          </a:p>
        </p:txBody>
      </p:sp>
      <p:sp>
        <p:nvSpPr>
          <p:cNvPr id="5" name="Footer Placeholder 4">
            <a:extLst>
              <a:ext uri="{FF2B5EF4-FFF2-40B4-BE49-F238E27FC236}">
                <a16:creationId xmlns:a16="http://schemas.microsoft.com/office/drawing/2014/main" id="{3C19AFA2-3B8F-4867-B7BD-6EDD1B4A2FBC}"/>
              </a:ext>
            </a:extLst>
          </p:cNvPr>
          <p:cNvSpPr>
            <a:spLocks noGrp="1"/>
          </p:cNvSpPr>
          <p:nvPr>
            <p:ph type="ftr" sz="quarter" idx="11"/>
          </p:nvPr>
        </p:nvSpPr>
        <p:spPr/>
        <p:txBody>
          <a:bodyPr/>
          <a:lstStyle/>
          <a:p>
            <a:r>
              <a:rPr lang="en-US"/>
              <a:t>Lecture 10 - Prof Responsibilities and Code of Ethics</a:t>
            </a:r>
            <a:endParaRPr lang="en-US" dirty="0"/>
          </a:p>
        </p:txBody>
      </p:sp>
    </p:spTree>
    <p:extLst>
      <p:ext uri="{BB962C8B-B14F-4D97-AF65-F5344CB8AC3E}">
        <p14:creationId xmlns:p14="http://schemas.microsoft.com/office/powerpoint/2010/main" val="531261530"/>
      </p:ext>
    </p:extLst>
  </p:cSld>
  <p:clrMapOvr>
    <a:masterClrMapping/>
  </p:clrMapOvr>
</p:sld>
</file>

<file path=ppt/theme/theme1.xml><?xml version="1.0" encoding="utf-8"?>
<a:theme xmlns:a="http://schemas.openxmlformats.org/drawingml/2006/main" name="Office Theme">
  <a:themeElements>
    <a:clrScheme name="Custom 84">
      <a:dk1>
        <a:sysClr val="windowText" lastClr="000000"/>
      </a:dk1>
      <a:lt1>
        <a:sysClr val="window" lastClr="FFFFFF"/>
      </a:lt1>
      <a:dk2>
        <a:srgbClr val="44546A"/>
      </a:dk2>
      <a:lt2>
        <a:srgbClr val="E7E6E6"/>
      </a:lt2>
      <a:accent1>
        <a:srgbClr val="F2E6D8"/>
      </a:accent1>
      <a:accent2>
        <a:srgbClr val="8C3A27"/>
      </a:accent2>
      <a:accent3>
        <a:srgbClr val="F0C8BC"/>
      </a:accent3>
      <a:accent4>
        <a:srgbClr val="D9A491"/>
      </a:accent4>
      <a:accent5>
        <a:srgbClr val="FFF7F5"/>
      </a:accent5>
      <a:accent6>
        <a:srgbClr val="18401F"/>
      </a:accent6>
      <a:hlink>
        <a:srgbClr val="0563C1"/>
      </a:hlink>
      <a:folHlink>
        <a:srgbClr val="954F72"/>
      </a:folHlink>
    </a:clrScheme>
    <a:fontScheme name="Custom 119">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plan_Win32_JB_v2.potx" id="{4FF3F717-9619-4E3E-B7E1-224C2BAE421F}" vid="{95E17E32-21CE-414D-883D-B820BF1E38DC}"/>
    </a:ext>
  </a:extLst>
</a:theme>
</file>

<file path=ppt/theme/theme2.xml><?xml version="1.0" encoding="utf-8"?>
<a:theme xmlns:a="http://schemas.openxmlformats.org/drawingml/2006/main" name="1_Office Theme">
  <a:themeElements>
    <a:clrScheme name="Custom 84">
      <a:dk1>
        <a:sysClr val="windowText" lastClr="000000"/>
      </a:dk1>
      <a:lt1>
        <a:sysClr val="window" lastClr="FFFFFF"/>
      </a:lt1>
      <a:dk2>
        <a:srgbClr val="44546A"/>
      </a:dk2>
      <a:lt2>
        <a:srgbClr val="E7E6E6"/>
      </a:lt2>
      <a:accent1>
        <a:srgbClr val="F2E6D8"/>
      </a:accent1>
      <a:accent2>
        <a:srgbClr val="8C3A27"/>
      </a:accent2>
      <a:accent3>
        <a:srgbClr val="F0C8BC"/>
      </a:accent3>
      <a:accent4>
        <a:srgbClr val="D9A491"/>
      </a:accent4>
      <a:accent5>
        <a:srgbClr val="FFF7F5"/>
      </a:accent5>
      <a:accent6>
        <a:srgbClr val="18401F"/>
      </a:accent6>
      <a:hlink>
        <a:srgbClr val="0563C1"/>
      </a:hlink>
      <a:folHlink>
        <a:srgbClr val="954F72"/>
      </a:folHlink>
    </a:clrScheme>
    <a:fontScheme name="Custom 119">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plan_Win32_JB_v2.potx" id="{4FF3F717-9619-4E3E-B7E1-224C2BAE421F}" vid="{95E17E32-21CE-414D-883D-B820BF1E38DC}"/>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Module</Template>
  <TotalTime>11351</TotalTime>
  <Words>1493</Words>
  <Application>Microsoft Office PowerPoint</Application>
  <PresentationFormat>Widescreen</PresentationFormat>
  <Paragraphs>223</Paragraphs>
  <Slides>30</Slides>
  <Notes>3</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30</vt:i4>
      </vt:variant>
    </vt:vector>
  </HeadingPairs>
  <TitlesOfParts>
    <vt:vector size="41" baseType="lpstr">
      <vt:lpstr>Aptos</vt:lpstr>
      <vt:lpstr>Aptos Display</vt:lpstr>
      <vt:lpstr>Arial</vt:lpstr>
      <vt:lpstr>Bahnschrift SemiLight Condensed</vt:lpstr>
      <vt:lpstr>Quire Sans Pro Light</vt:lpstr>
      <vt:lpstr>Segoe Print</vt:lpstr>
      <vt:lpstr>Times New Roman</vt:lpstr>
      <vt:lpstr>Tisa Offc Serif Pro</vt:lpstr>
      <vt:lpstr>Office Theme</vt:lpstr>
      <vt:lpstr>1_Office Theme</vt:lpstr>
      <vt:lpstr>2_Office Theme</vt:lpstr>
      <vt:lpstr>Professional Responsibilities and Codes of Ethics  “The Code of Ethics and Professional Conduct is intended to provide guidance to help resolve ethical dilemmas that are likely to be confronted within the course of their employment.”  </vt:lpstr>
      <vt:lpstr>Attendance WE  https://forms.office.com/r/bxVTM2Cr8Z</vt:lpstr>
      <vt:lpstr>Attendance WD  https://forms.office.com/r/8yZnWPh8Fq</vt:lpstr>
      <vt:lpstr>Professional Responsibilities and Codes of Ethics</vt:lpstr>
      <vt:lpstr>Agenda</vt:lpstr>
      <vt:lpstr>Terms</vt:lpstr>
      <vt:lpstr>Who is a Professional ?</vt:lpstr>
      <vt:lpstr>PowerPoint Presentation</vt:lpstr>
      <vt:lpstr>PowerPoint Presentation</vt:lpstr>
      <vt:lpstr>Attributes of a Profession</vt:lpstr>
      <vt:lpstr>Who is a Computing Professional ?</vt:lpstr>
      <vt:lpstr>Impact of your job/work</vt:lpstr>
      <vt:lpstr>Responsibilities of Computing Professionals </vt:lpstr>
      <vt:lpstr>Ethics </vt:lpstr>
      <vt:lpstr>Why Ethics ?</vt:lpstr>
      <vt:lpstr>CODE of ETHICS</vt:lpstr>
      <vt:lpstr>Professional codes of Ethics for IT</vt:lpstr>
      <vt:lpstr>CSSL Codes of Ethics</vt:lpstr>
      <vt:lpstr>IEEE Codes of Ethics</vt:lpstr>
      <vt:lpstr>ACM Code</vt:lpstr>
      <vt:lpstr>ACM – SE-CODE</vt:lpstr>
      <vt:lpstr>ACM – SE-CODE</vt:lpstr>
      <vt:lpstr>ACM – SE-CODE</vt:lpstr>
      <vt:lpstr>Purpose of Professional Codes</vt:lpstr>
      <vt:lpstr>IT professionals need to commit to....</vt:lpstr>
      <vt:lpstr>Example </vt:lpstr>
      <vt:lpstr>Setting your own professional Ethics</vt:lpstr>
      <vt:lpstr>Task 1:   </vt:lpstr>
      <vt:lpstr>Task 1:</vt:lpstr>
      <vt:lpstr>Questions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4</dc:title>
  <dc:creator>Sanjeeva Perera</dc:creator>
  <cp:lastModifiedBy>Sanjeeva Perera</cp:lastModifiedBy>
  <cp:revision>663</cp:revision>
  <dcterms:created xsi:type="dcterms:W3CDTF">2003-11-26T17:06:38Z</dcterms:created>
  <dcterms:modified xsi:type="dcterms:W3CDTF">2024-04-28T19:15:00Z</dcterms:modified>
</cp:coreProperties>
</file>

<file path=docProps/thumbnail.jpeg>
</file>